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2.xml" ContentType="application/vnd.openxmlformats-officedocument.them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2"/>
  </p:notesMasterIdLst>
  <p:sldIdLst>
    <p:sldId id="2076137152" r:id="rId5"/>
    <p:sldId id="2076137165" r:id="rId6"/>
    <p:sldId id="2076137154" r:id="rId7"/>
    <p:sldId id="2076137155" r:id="rId8"/>
    <p:sldId id="2076137164" r:id="rId9"/>
    <p:sldId id="264" r:id="rId10"/>
    <p:sldId id="2076137161" r:id="rId11"/>
    <p:sldId id="2076137160" r:id="rId12"/>
    <p:sldId id="260" r:id="rId13"/>
    <p:sldId id="285" r:id="rId14"/>
    <p:sldId id="298" r:id="rId15"/>
    <p:sldId id="286" r:id="rId16"/>
    <p:sldId id="301" r:id="rId17"/>
    <p:sldId id="302" r:id="rId18"/>
    <p:sldId id="281" r:id="rId19"/>
    <p:sldId id="303" r:id="rId20"/>
    <p:sldId id="2076137162" r:id="rId21"/>
    <p:sldId id="299" r:id="rId22"/>
    <p:sldId id="2076137213" r:id="rId23"/>
    <p:sldId id="2076137150" r:id="rId24"/>
    <p:sldId id="2076137210" r:id="rId25"/>
    <p:sldId id="2076137158" r:id="rId26"/>
    <p:sldId id="2076137157" r:id="rId27"/>
    <p:sldId id="266" r:id="rId28"/>
    <p:sldId id="257" r:id="rId29"/>
    <p:sldId id="258" r:id="rId30"/>
    <p:sldId id="207613714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anie" initials="S" lastIdx="1" clrIdx="0">
    <p:extLst>
      <p:ext uri="{19B8F6BF-5375-455C-9EA6-DF929625EA0E}">
        <p15:presenceInfo xmlns:p15="http://schemas.microsoft.com/office/powerpoint/2012/main" userId="Stephan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3D"/>
    <a:srgbClr val="FDD1BF"/>
    <a:srgbClr val="FCBCA2"/>
    <a:srgbClr val="FBAC8D"/>
    <a:srgbClr val="E31836"/>
    <a:srgbClr val="FCD4B6"/>
    <a:srgbClr val="EC4908"/>
    <a:srgbClr val="FFFFFF"/>
    <a:srgbClr val="5B9BD5"/>
    <a:srgbClr val="FF6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EF81FF-7D1A-46BA-BCBF-ECDFB8815479}" v="106" dt="2023-02-01T15:41:03.5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 Shankar Kamat" userId="1bc2f97a-bbcf-4a8b-9eb3-50b1749f3038" providerId="ADAL" clId="{61EF81FF-7D1A-46BA-BCBF-ECDFB8815479}"/>
    <pc:docChg chg="undo redo custSel addSld delSld modSld sldOrd">
      <pc:chgData name="Ram Shankar Kamat" userId="1bc2f97a-bbcf-4a8b-9eb3-50b1749f3038" providerId="ADAL" clId="{61EF81FF-7D1A-46BA-BCBF-ECDFB8815479}" dt="2023-02-01T15:43:49.344" v="3214" actId="14100"/>
      <pc:docMkLst>
        <pc:docMk/>
      </pc:docMkLst>
      <pc:sldChg chg="addSp delSp modSp add mod">
        <pc:chgData name="Ram Shankar Kamat" userId="1bc2f97a-bbcf-4a8b-9eb3-50b1749f3038" providerId="ADAL" clId="{61EF81FF-7D1A-46BA-BCBF-ECDFB8815479}" dt="2023-01-31T12:54:09.920" v="1213" actId="1076"/>
        <pc:sldMkLst>
          <pc:docMk/>
          <pc:sldMk cId="3485433310" sldId="260"/>
        </pc:sldMkLst>
        <pc:picChg chg="del">
          <ac:chgData name="Ram Shankar Kamat" userId="1bc2f97a-bbcf-4a8b-9eb3-50b1749f3038" providerId="ADAL" clId="{61EF81FF-7D1A-46BA-BCBF-ECDFB8815479}" dt="2023-01-31T12:54:01.359" v="1210" actId="478"/>
          <ac:picMkLst>
            <pc:docMk/>
            <pc:sldMk cId="3485433310" sldId="260"/>
            <ac:picMk id="4" creationId="{3AD1717E-FE1F-32B5-24BC-CB4DBF57750F}"/>
          </ac:picMkLst>
        </pc:picChg>
        <pc:picChg chg="add mod">
          <ac:chgData name="Ram Shankar Kamat" userId="1bc2f97a-bbcf-4a8b-9eb3-50b1749f3038" providerId="ADAL" clId="{61EF81FF-7D1A-46BA-BCBF-ECDFB8815479}" dt="2023-01-31T12:54:09.920" v="1213" actId="1076"/>
          <ac:picMkLst>
            <pc:docMk/>
            <pc:sldMk cId="3485433310" sldId="260"/>
            <ac:picMk id="5" creationId="{3F4CFA15-2C69-FD09-46E7-1143AEB5D330}"/>
          </ac:picMkLst>
        </pc:picChg>
      </pc:sldChg>
      <pc:sldChg chg="delSp modSp add mod setBg delDesignElem">
        <pc:chgData name="Ram Shankar Kamat" userId="1bc2f97a-bbcf-4a8b-9eb3-50b1749f3038" providerId="ADAL" clId="{61EF81FF-7D1A-46BA-BCBF-ECDFB8815479}" dt="2023-02-01T14:27:48.393" v="3025" actId="403"/>
        <pc:sldMkLst>
          <pc:docMk/>
          <pc:sldMk cId="2934456303" sldId="264"/>
        </pc:sldMkLst>
        <pc:spChg chg="mod">
          <ac:chgData name="Ram Shankar Kamat" userId="1bc2f97a-bbcf-4a8b-9eb3-50b1749f3038" providerId="ADAL" clId="{61EF81FF-7D1A-46BA-BCBF-ECDFB8815479}" dt="2023-02-01T14:27:48.393" v="3025" actId="403"/>
          <ac:spMkLst>
            <pc:docMk/>
            <pc:sldMk cId="2934456303" sldId="264"/>
            <ac:spMk id="2" creationId="{02C07BBC-8E68-516D-B7B5-EEC0F010672D}"/>
          </ac:spMkLst>
        </pc:spChg>
        <pc:spChg chg="del">
          <ac:chgData name="Ram Shankar Kamat" userId="1bc2f97a-bbcf-4a8b-9eb3-50b1749f3038" providerId="ADAL" clId="{61EF81FF-7D1A-46BA-BCBF-ECDFB8815479}" dt="2023-01-30T14:00:24.645" v="1146"/>
          <ac:spMkLst>
            <pc:docMk/>
            <pc:sldMk cId="2934456303" sldId="264"/>
            <ac:spMk id="10" creationId="{158E38A4-F699-490C-8D1F-E8AD332D9B45}"/>
          </ac:spMkLst>
        </pc:spChg>
        <pc:spChg chg="del">
          <ac:chgData name="Ram Shankar Kamat" userId="1bc2f97a-bbcf-4a8b-9eb3-50b1749f3038" providerId="ADAL" clId="{61EF81FF-7D1A-46BA-BCBF-ECDFB8815479}" dt="2023-01-30T14:00:24.645" v="1146"/>
          <ac:spMkLst>
            <pc:docMk/>
            <pc:sldMk cId="2934456303" sldId="264"/>
            <ac:spMk id="12" creationId="{939C6AAB-48AC-41A3-95C2-6BF83715DF62}"/>
          </ac:spMkLst>
        </pc:spChg>
        <pc:spChg chg="del">
          <ac:chgData name="Ram Shankar Kamat" userId="1bc2f97a-bbcf-4a8b-9eb3-50b1749f3038" providerId="ADAL" clId="{61EF81FF-7D1A-46BA-BCBF-ECDFB8815479}" dt="2023-01-30T14:00:24.645" v="1146"/>
          <ac:spMkLst>
            <pc:docMk/>
            <pc:sldMk cId="2934456303" sldId="264"/>
            <ac:spMk id="14" creationId="{F6EE861B-7D2F-4B7C-A6E3-5937E81B8025}"/>
          </ac:spMkLst>
        </pc:spChg>
        <pc:spChg chg="mod">
          <ac:chgData name="Ram Shankar Kamat" userId="1bc2f97a-bbcf-4a8b-9eb3-50b1749f3038" providerId="ADAL" clId="{61EF81FF-7D1A-46BA-BCBF-ECDFB8815479}" dt="2023-02-01T14:23:29.710" v="3012" actId="14100"/>
          <ac:spMkLst>
            <pc:docMk/>
            <pc:sldMk cId="2934456303" sldId="264"/>
            <ac:spMk id="20" creationId="{8855A6CC-E006-AF01-B893-50662921045C}"/>
          </ac:spMkLst>
        </pc:spChg>
        <pc:grpChg chg="del">
          <ac:chgData name="Ram Shankar Kamat" userId="1bc2f97a-bbcf-4a8b-9eb3-50b1749f3038" providerId="ADAL" clId="{61EF81FF-7D1A-46BA-BCBF-ECDFB8815479}" dt="2023-01-30T14:00:24.645" v="1146"/>
          <ac:grpSpMkLst>
            <pc:docMk/>
            <pc:sldMk cId="2934456303" sldId="264"/>
            <ac:grpSpMk id="21" creationId="{073091F1-AA5A-47C6-9502-D5870A72D50C}"/>
          </ac:grpSpMkLst>
        </pc:grpChg>
        <pc:picChg chg="del">
          <ac:chgData name="Ram Shankar Kamat" userId="1bc2f97a-bbcf-4a8b-9eb3-50b1749f3038" providerId="ADAL" clId="{61EF81FF-7D1A-46BA-BCBF-ECDFB8815479}" dt="2023-02-01T10:58:01.923" v="1428" actId="478"/>
          <ac:picMkLst>
            <pc:docMk/>
            <pc:sldMk cId="2934456303" sldId="264"/>
            <ac:picMk id="7" creationId="{848E831E-9656-4C36-322D-C82278E46D13}"/>
          </ac:picMkLst>
        </pc:picChg>
      </pc:sldChg>
      <pc:sldChg chg="ord">
        <pc:chgData name="Ram Shankar Kamat" userId="1bc2f97a-bbcf-4a8b-9eb3-50b1749f3038" providerId="ADAL" clId="{61EF81FF-7D1A-46BA-BCBF-ECDFB8815479}" dt="2023-01-23T13:05:26.312" v="14"/>
        <pc:sldMkLst>
          <pc:docMk/>
          <pc:sldMk cId="3707547454" sldId="266"/>
        </pc:sldMkLst>
      </pc:sldChg>
      <pc:sldChg chg="addSp delSp modSp add mod">
        <pc:chgData name="Ram Shankar Kamat" userId="1bc2f97a-bbcf-4a8b-9eb3-50b1749f3038" providerId="ADAL" clId="{61EF81FF-7D1A-46BA-BCBF-ECDFB8815479}" dt="2023-01-31T13:14:20.996" v="1246" actId="404"/>
        <pc:sldMkLst>
          <pc:docMk/>
          <pc:sldMk cId="73798552" sldId="281"/>
        </pc:sldMkLst>
        <pc:spChg chg="add mod">
          <ac:chgData name="Ram Shankar Kamat" userId="1bc2f97a-bbcf-4a8b-9eb3-50b1749f3038" providerId="ADAL" clId="{61EF81FF-7D1A-46BA-BCBF-ECDFB8815479}" dt="2023-01-31T13:14:20.996" v="1246" actId="404"/>
          <ac:spMkLst>
            <pc:docMk/>
            <pc:sldMk cId="73798552" sldId="281"/>
            <ac:spMk id="7" creationId="{2EDD2673-18B6-D5DA-64F4-91B4F7A1F4E5}"/>
          </ac:spMkLst>
        </pc:spChg>
        <pc:spChg chg="del mod">
          <ac:chgData name="Ram Shankar Kamat" userId="1bc2f97a-bbcf-4a8b-9eb3-50b1749f3038" providerId="ADAL" clId="{61EF81FF-7D1A-46BA-BCBF-ECDFB8815479}" dt="2023-01-31T13:14:01.684" v="1242" actId="21"/>
          <ac:spMkLst>
            <pc:docMk/>
            <pc:sldMk cId="73798552" sldId="281"/>
            <ac:spMk id="9" creationId="{FD99FD5A-27D7-8914-F7C4-EF7980A0E89F}"/>
          </ac:spMkLst>
        </pc:spChg>
        <pc:picChg chg="del">
          <ac:chgData name="Ram Shankar Kamat" userId="1bc2f97a-bbcf-4a8b-9eb3-50b1749f3038" providerId="ADAL" clId="{61EF81FF-7D1A-46BA-BCBF-ECDFB8815479}" dt="2023-01-31T13:13:11.369" v="1239" actId="478"/>
          <ac:picMkLst>
            <pc:docMk/>
            <pc:sldMk cId="73798552" sldId="281"/>
            <ac:picMk id="4" creationId="{D4FC1E54-468B-F842-42E5-FAE31190DF1A}"/>
          </ac:picMkLst>
        </pc:picChg>
        <pc:picChg chg="add mod">
          <ac:chgData name="Ram Shankar Kamat" userId="1bc2f97a-bbcf-4a8b-9eb3-50b1749f3038" providerId="ADAL" clId="{61EF81FF-7D1A-46BA-BCBF-ECDFB8815479}" dt="2023-01-31T13:13:53.493" v="1241" actId="1076"/>
          <ac:picMkLst>
            <pc:docMk/>
            <pc:sldMk cId="73798552" sldId="281"/>
            <ac:picMk id="5" creationId="{A944369E-6B91-8BF3-6864-4CC54DABC939}"/>
          </ac:picMkLst>
        </pc:picChg>
      </pc:sldChg>
      <pc:sldChg chg="addSp delSp modSp add mod">
        <pc:chgData name="Ram Shankar Kamat" userId="1bc2f97a-bbcf-4a8b-9eb3-50b1749f3038" providerId="ADAL" clId="{61EF81FF-7D1A-46BA-BCBF-ECDFB8815479}" dt="2023-01-31T12:59:37.442" v="1218" actId="1076"/>
        <pc:sldMkLst>
          <pc:docMk/>
          <pc:sldMk cId="953582191" sldId="285"/>
        </pc:sldMkLst>
        <pc:picChg chg="del">
          <ac:chgData name="Ram Shankar Kamat" userId="1bc2f97a-bbcf-4a8b-9eb3-50b1749f3038" providerId="ADAL" clId="{61EF81FF-7D1A-46BA-BCBF-ECDFB8815479}" dt="2023-01-31T12:59:27.837" v="1214" actId="478"/>
          <ac:picMkLst>
            <pc:docMk/>
            <pc:sldMk cId="953582191" sldId="285"/>
            <ac:picMk id="4" creationId="{949E4ADE-AF80-29A9-2E92-D3E67A79C636}"/>
          </ac:picMkLst>
        </pc:picChg>
        <pc:picChg chg="add mod">
          <ac:chgData name="Ram Shankar Kamat" userId="1bc2f97a-bbcf-4a8b-9eb3-50b1749f3038" providerId="ADAL" clId="{61EF81FF-7D1A-46BA-BCBF-ECDFB8815479}" dt="2023-01-31T12:59:37.442" v="1218" actId="1076"/>
          <ac:picMkLst>
            <pc:docMk/>
            <pc:sldMk cId="953582191" sldId="285"/>
            <ac:picMk id="5" creationId="{5E3ED3AC-A488-95CE-C71E-65B589C12BDB}"/>
          </ac:picMkLst>
        </pc:picChg>
      </pc:sldChg>
      <pc:sldChg chg="add setBg">
        <pc:chgData name="Ram Shankar Kamat" userId="1bc2f97a-bbcf-4a8b-9eb3-50b1749f3038" providerId="ADAL" clId="{61EF81FF-7D1A-46BA-BCBF-ECDFB8815479}" dt="2023-01-23T13:05:16.523" v="12"/>
        <pc:sldMkLst>
          <pc:docMk/>
          <pc:sldMk cId="1168511698" sldId="286"/>
        </pc:sldMkLst>
      </pc:sldChg>
      <pc:sldChg chg="delSp modSp add del mod">
        <pc:chgData name="Ram Shankar Kamat" userId="1bc2f97a-bbcf-4a8b-9eb3-50b1749f3038" providerId="ADAL" clId="{61EF81FF-7D1A-46BA-BCBF-ECDFB8815479}" dt="2023-01-30T08:02:25.746" v="72" actId="47"/>
        <pc:sldMkLst>
          <pc:docMk/>
          <pc:sldMk cId="3176965161" sldId="291"/>
        </pc:sldMkLst>
        <pc:spChg chg="mod">
          <ac:chgData name="Ram Shankar Kamat" userId="1bc2f97a-bbcf-4a8b-9eb3-50b1749f3038" providerId="ADAL" clId="{61EF81FF-7D1A-46BA-BCBF-ECDFB8815479}" dt="2023-01-30T08:02:03.837" v="68" actId="20577"/>
          <ac:spMkLst>
            <pc:docMk/>
            <pc:sldMk cId="3176965161" sldId="291"/>
            <ac:spMk id="2" creationId="{E3676058-C28E-2252-2B9C-A8013170EBA8}"/>
          </ac:spMkLst>
        </pc:spChg>
        <pc:picChg chg="del">
          <ac:chgData name="Ram Shankar Kamat" userId="1bc2f97a-bbcf-4a8b-9eb3-50b1749f3038" providerId="ADAL" clId="{61EF81FF-7D1A-46BA-BCBF-ECDFB8815479}" dt="2023-01-30T07:15:00.816" v="55" actId="478"/>
          <ac:picMkLst>
            <pc:docMk/>
            <pc:sldMk cId="3176965161" sldId="291"/>
            <ac:picMk id="5" creationId="{E2FFA56E-73FB-98B4-345F-C2DF8D22D3D9}"/>
          </ac:picMkLst>
        </pc:picChg>
      </pc:sldChg>
      <pc:sldChg chg="add del">
        <pc:chgData name="Ram Shankar Kamat" userId="1bc2f97a-bbcf-4a8b-9eb3-50b1749f3038" providerId="ADAL" clId="{61EF81FF-7D1A-46BA-BCBF-ECDFB8815479}" dt="2023-01-31T13:16:36.984" v="1252" actId="47"/>
        <pc:sldMkLst>
          <pc:docMk/>
          <pc:sldMk cId="3696442454" sldId="292"/>
        </pc:sldMkLst>
      </pc:sldChg>
      <pc:sldChg chg="addSp delSp modSp add mod">
        <pc:chgData name="Ram Shankar Kamat" userId="1bc2f97a-bbcf-4a8b-9eb3-50b1749f3038" providerId="ADAL" clId="{61EF81FF-7D1A-46BA-BCBF-ECDFB8815479}" dt="2023-01-31T13:04:11.386" v="1221" actId="1076"/>
        <pc:sldMkLst>
          <pc:docMk/>
          <pc:sldMk cId="2260106204" sldId="298"/>
        </pc:sldMkLst>
        <pc:picChg chg="add mod">
          <ac:chgData name="Ram Shankar Kamat" userId="1bc2f97a-bbcf-4a8b-9eb3-50b1749f3038" providerId="ADAL" clId="{61EF81FF-7D1A-46BA-BCBF-ECDFB8815479}" dt="2023-01-31T13:04:11.386" v="1221" actId="1076"/>
          <ac:picMkLst>
            <pc:docMk/>
            <pc:sldMk cId="2260106204" sldId="298"/>
            <ac:picMk id="4" creationId="{A1266426-C5AC-34B9-893D-502C356B1BA1}"/>
          </ac:picMkLst>
        </pc:picChg>
        <pc:picChg chg="del">
          <ac:chgData name="Ram Shankar Kamat" userId="1bc2f97a-bbcf-4a8b-9eb3-50b1749f3038" providerId="ADAL" clId="{61EF81FF-7D1A-46BA-BCBF-ECDFB8815479}" dt="2023-01-31T13:04:07.818" v="1219" actId="478"/>
          <ac:picMkLst>
            <pc:docMk/>
            <pc:sldMk cId="2260106204" sldId="298"/>
            <ac:picMk id="7" creationId="{230B4CBF-6A36-CB84-11FD-7B5008AA7724}"/>
          </ac:picMkLst>
        </pc:picChg>
      </pc:sldChg>
      <pc:sldChg chg="addSp delSp modSp add mod ord">
        <pc:chgData name="Ram Shankar Kamat" userId="1bc2f97a-bbcf-4a8b-9eb3-50b1749f3038" providerId="ADAL" clId="{61EF81FF-7D1A-46BA-BCBF-ECDFB8815479}" dt="2023-01-31T13:36:26.107" v="1360" actId="20577"/>
        <pc:sldMkLst>
          <pc:docMk/>
          <pc:sldMk cId="1041031935" sldId="299"/>
        </pc:sldMkLst>
        <pc:spChg chg="mod">
          <ac:chgData name="Ram Shankar Kamat" userId="1bc2f97a-bbcf-4a8b-9eb3-50b1749f3038" providerId="ADAL" clId="{61EF81FF-7D1A-46BA-BCBF-ECDFB8815479}" dt="2023-01-31T13:20:17.043" v="1263" actId="14100"/>
          <ac:spMkLst>
            <pc:docMk/>
            <pc:sldMk cId="1041031935" sldId="299"/>
            <ac:spMk id="2" creationId="{844031BB-3C3C-72AD-ADF6-275ED45EBD1A}"/>
          </ac:spMkLst>
        </pc:spChg>
        <pc:spChg chg="add mod">
          <ac:chgData name="Ram Shankar Kamat" userId="1bc2f97a-bbcf-4a8b-9eb3-50b1749f3038" providerId="ADAL" clId="{61EF81FF-7D1A-46BA-BCBF-ECDFB8815479}" dt="2023-01-31T13:36:26.107" v="1360" actId="20577"/>
          <ac:spMkLst>
            <pc:docMk/>
            <pc:sldMk cId="1041031935" sldId="299"/>
            <ac:spMk id="8" creationId="{0700F481-E04B-B5F2-434C-9BF2C3F5D360}"/>
          </ac:spMkLst>
        </pc:spChg>
        <pc:picChg chg="add del">
          <ac:chgData name="Ram Shankar Kamat" userId="1bc2f97a-bbcf-4a8b-9eb3-50b1749f3038" providerId="ADAL" clId="{61EF81FF-7D1A-46BA-BCBF-ECDFB8815479}" dt="2023-01-31T13:19:54.902" v="1260" actId="478"/>
          <ac:picMkLst>
            <pc:docMk/>
            <pc:sldMk cId="1041031935" sldId="299"/>
            <ac:picMk id="4" creationId="{D46F84CE-20F5-7C8F-6305-FAD0E4A3806F}"/>
          </ac:picMkLst>
        </pc:picChg>
        <pc:picChg chg="add del">
          <ac:chgData name="Ram Shankar Kamat" userId="1bc2f97a-bbcf-4a8b-9eb3-50b1749f3038" providerId="ADAL" clId="{61EF81FF-7D1A-46BA-BCBF-ECDFB8815479}" dt="2023-01-31T13:19:05.529" v="1258" actId="22"/>
          <ac:picMkLst>
            <pc:docMk/>
            <pc:sldMk cId="1041031935" sldId="299"/>
            <ac:picMk id="5" creationId="{BB841357-5C5C-3A45-CF17-34322A9973D9}"/>
          </ac:picMkLst>
        </pc:picChg>
        <pc:picChg chg="add del mod">
          <ac:chgData name="Ram Shankar Kamat" userId="1bc2f97a-bbcf-4a8b-9eb3-50b1749f3038" providerId="ADAL" clId="{61EF81FF-7D1A-46BA-BCBF-ECDFB8815479}" dt="2023-01-31T13:36:12.535" v="1345" actId="478"/>
          <ac:picMkLst>
            <pc:docMk/>
            <pc:sldMk cId="1041031935" sldId="299"/>
            <ac:picMk id="7" creationId="{BEAE2DC8-CAC0-89C3-1F71-DDFDF93B59AF}"/>
          </ac:picMkLst>
        </pc:picChg>
        <pc:picChg chg="add">
          <ac:chgData name="Ram Shankar Kamat" userId="1bc2f97a-bbcf-4a8b-9eb3-50b1749f3038" providerId="ADAL" clId="{61EF81FF-7D1A-46BA-BCBF-ECDFB8815479}" dt="2023-01-31T13:36:13.689" v="1346" actId="22"/>
          <ac:picMkLst>
            <pc:docMk/>
            <pc:sldMk cId="1041031935" sldId="299"/>
            <ac:picMk id="10" creationId="{A0B19EED-8734-1F01-602F-8ECE7FE79FCE}"/>
          </ac:picMkLst>
        </pc:picChg>
      </pc:sldChg>
      <pc:sldChg chg="addSp delSp modSp add mod">
        <pc:chgData name="Ram Shankar Kamat" userId="1bc2f97a-bbcf-4a8b-9eb3-50b1749f3038" providerId="ADAL" clId="{61EF81FF-7D1A-46BA-BCBF-ECDFB8815479}" dt="2023-01-31T13:14:47.755" v="1251" actId="403"/>
        <pc:sldMkLst>
          <pc:docMk/>
          <pc:sldMk cId="2592533999" sldId="301"/>
        </pc:sldMkLst>
        <pc:spChg chg="add mod">
          <ac:chgData name="Ram Shankar Kamat" userId="1bc2f97a-bbcf-4a8b-9eb3-50b1749f3038" providerId="ADAL" clId="{61EF81FF-7D1A-46BA-BCBF-ECDFB8815479}" dt="2023-01-31T13:14:47.755" v="1251" actId="403"/>
          <ac:spMkLst>
            <pc:docMk/>
            <pc:sldMk cId="2592533999" sldId="301"/>
            <ac:spMk id="7" creationId="{514DE1C1-A1CD-0B96-EF21-DF53CB1426B4}"/>
          </ac:spMkLst>
        </pc:spChg>
        <pc:spChg chg="del mod">
          <ac:chgData name="Ram Shankar Kamat" userId="1bc2f97a-bbcf-4a8b-9eb3-50b1749f3038" providerId="ADAL" clId="{61EF81FF-7D1A-46BA-BCBF-ECDFB8815479}" dt="2023-01-31T13:10:27.439" v="1228" actId="21"/>
          <ac:spMkLst>
            <pc:docMk/>
            <pc:sldMk cId="2592533999" sldId="301"/>
            <ac:spMk id="11" creationId="{B91AD0C5-1358-7024-8ABE-B26826A616E8}"/>
          </ac:spMkLst>
        </pc:spChg>
        <pc:picChg chg="del">
          <ac:chgData name="Ram Shankar Kamat" userId="1bc2f97a-bbcf-4a8b-9eb3-50b1749f3038" providerId="ADAL" clId="{61EF81FF-7D1A-46BA-BCBF-ECDFB8815479}" dt="2023-01-31T13:10:05.498" v="1223" actId="478"/>
          <ac:picMkLst>
            <pc:docMk/>
            <pc:sldMk cId="2592533999" sldId="301"/>
            <ac:picMk id="4" creationId="{9541EDAB-98A5-AB79-AA12-44B38A7E2089}"/>
          </ac:picMkLst>
        </pc:picChg>
        <pc:picChg chg="add mod">
          <ac:chgData name="Ram Shankar Kamat" userId="1bc2f97a-bbcf-4a8b-9eb3-50b1749f3038" providerId="ADAL" clId="{61EF81FF-7D1A-46BA-BCBF-ECDFB8815479}" dt="2023-01-31T13:10:09.488" v="1225" actId="1076"/>
          <ac:picMkLst>
            <pc:docMk/>
            <pc:sldMk cId="2592533999" sldId="301"/>
            <ac:picMk id="5" creationId="{50268DDB-9556-5636-35C4-EFCDC066553E}"/>
          </ac:picMkLst>
        </pc:picChg>
      </pc:sldChg>
      <pc:sldChg chg="addSp delSp modSp add mod">
        <pc:chgData name="Ram Shankar Kamat" userId="1bc2f97a-bbcf-4a8b-9eb3-50b1749f3038" providerId="ADAL" clId="{61EF81FF-7D1A-46BA-BCBF-ECDFB8815479}" dt="2023-01-31T13:14:36.125" v="1248" actId="404"/>
        <pc:sldMkLst>
          <pc:docMk/>
          <pc:sldMk cId="3493931469" sldId="302"/>
        </pc:sldMkLst>
        <pc:spChg chg="del mod">
          <ac:chgData name="Ram Shankar Kamat" userId="1bc2f97a-bbcf-4a8b-9eb3-50b1749f3038" providerId="ADAL" clId="{61EF81FF-7D1A-46BA-BCBF-ECDFB8815479}" dt="2023-01-31T13:12:26.601" v="1235" actId="21"/>
          <ac:spMkLst>
            <pc:docMk/>
            <pc:sldMk cId="3493931469" sldId="302"/>
            <ac:spMk id="7" creationId="{242935B8-EF98-AD8E-6932-AA40B25E29A1}"/>
          </ac:spMkLst>
        </pc:spChg>
        <pc:spChg chg="add mod">
          <ac:chgData name="Ram Shankar Kamat" userId="1bc2f97a-bbcf-4a8b-9eb3-50b1749f3038" providerId="ADAL" clId="{61EF81FF-7D1A-46BA-BCBF-ECDFB8815479}" dt="2023-01-31T13:14:36.125" v="1248" actId="404"/>
          <ac:spMkLst>
            <pc:docMk/>
            <pc:sldMk cId="3493931469" sldId="302"/>
            <ac:spMk id="8" creationId="{B7AF052D-A90F-A88B-1C70-6AAEA4F916A2}"/>
          </ac:spMkLst>
        </pc:spChg>
        <pc:picChg chg="add mod">
          <ac:chgData name="Ram Shankar Kamat" userId="1bc2f97a-bbcf-4a8b-9eb3-50b1749f3038" providerId="ADAL" clId="{61EF81FF-7D1A-46BA-BCBF-ECDFB8815479}" dt="2023-01-31T13:12:22.637" v="1234" actId="1076"/>
          <ac:picMkLst>
            <pc:docMk/>
            <pc:sldMk cId="3493931469" sldId="302"/>
            <ac:picMk id="4" creationId="{824EF693-92C3-F74D-430A-18F29AEACD8B}"/>
          </ac:picMkLst>
        </pc:picChg>
        <pc:picChg chg="del">
          <ac:chgData name="Ram Shankar Kamat" userId="1bc2f97a-bbcf-4a8b-9eb3-50b1749f3038" providerId="ADAL" clId="{61EF81FF-7D1A-46BA-BCBF-ECDFB8815479}" dt="2023-01-31T13:12:11.207" v="1232" actId="478"/>
          <ac:picMkLst>
            <pc:docMk/>
            <pc:sldMk cId="3493931469" sldId="302"/>
            <ac:picMk id="5" creationId="{7FD16368-0AA3-6C2E-74DC-6B3417AE1A52}"/>
          </ac:picMkLst>
        </pc:picChg>
      </pc:sldChg>
      <pc:sldChg chg="addSp delSp modSp add mod">
        <pc:chgData name="Ram Shankar Kamat" userId="1bc2f97a-bbcf-4a8b-9eb3-50b1749f3038" providerId="ADAL" clId="{61EF81FF-7D1A-46BA-BCBF-ECDFB8815479}" dt="2023-02-01T11:22:03.265" v="1637" actId="1076"/>
        <pc:sldMkLst>
          <pc:docMk/>
          <pc:sldMk cId="2770473178" sldId="303"/>
        </pc:sldMkLst>
        <pc:spChg chg="add del">
          <ac:chgData name="Ram Shankar Kamat" userId="1bc2f97a-bbcf-4a8b-9eb3-50b1749f3038" providerId="ADAL" clId="{61EF81FF-7D1A-46BA-BCBF-ECDFB8815479}" dt="2023-02-01T11:16:09.589" v="1602" actId="11529"/>
          <ac:spMkLst>
            <pc:docMk/>
            <pc:sldMk cId="2770473178" sldId="303"/>
            <ac:spMk id="3" creationId="{5493DF28-673E-C570-195C-46322CB20D3B}"/>
          </ac:spMkLst>
        </pc:spChg>
        <pc:spChg chg="add mod">
          <ac:chgData name="Ram Shankar Kamat" userId="1bc2f97a-bbcf-4a8b-9eb3-50b1749f3038" providerId="ADAL" clId="{61EF81FF-7D1A-46BA-BCBF-ECDFB8815479}" dt="2023-02-01T11:19:43.289" v="1625" actId="14100"/>
          <ac:spMkLst>
            <pc:docMk/>
            <pc:sldMk cId="2770473178" sldId="303"/>
            <ac:spMk id="7" creationId="{F8AB78A0-B2EB-CC2E-B3D5-D4F0A40308C1}"/>
          </ac:spMkLst>
        </pc:spChg>
        <pc:spChg chg="add mod">
          <ac:chgData name="Ram Shankar Kamat" userId="1bc2f97a-bbcf-4a8b-9eb3-50b1749f3038" providerId="ADAL" clId="{61EF81FF-7D1A-46BA-BCBF-ECDFB8815479}" dt="2023-02-01T11:20:20.041" v="1629" actId="1076"/>
          <ac:spMkLst>
            <pc:docMk/>
            <pc:sldMk cId="2770473178" sldId="303"/>
            <ac:spMk id="8" creationId="{618D2F44-07CA-8858-B6B7-289B5912B7CF}"/>
          </ac:spMkLst>
        </pc:spChg>
        <pc:spChg chg="add mod">
          <ac:chgData name="Ram Shankar Kamat" userId="1bc2f97a-bbcf-4a8b-9eb3-50b1749f3038" providerId="ADAL" clId="{61EF81FF-7D1A-46BA-BCBF-ECDFB8815479}" dt="2023-02-01T11:20:35.841" v="1631" actId="1076"/>
          <ac:spMkLst>
            <pc:docMk/>
            <pc:sldMk cId="2770473178" sldId="303"/>
            <ac:spMk id="9" creationId="{2627D138-6622-55B2-AD61-ABC262AB22EE}"/>
          </ac:spMkLst>
        </pc:spChg>
        <pc:spChg chg="add mod">
          <ac:chgData name="Ram Shankar Kamat" userId="1bc2f97a-bbcf-4a8b-9eb3-50b1749f3038" providerId="ADAL" clId="{61EF81FF-7D1A-46BA-BCBF-ECDFB8815479}" dt="2023-02-01T11:21:23.242" v="1633" actId="1076"/>
          <ac:spMkLst>
            <pc:docMk/>
            <pc:sldMk cId="2770473178" sldId="303"/>
            <ac:spMk id="10" creationId="{0A2E103E-F62F-1E5F-88F9-0008EB4A158D}"/>
          </ac:spMkLst>
        </pc:spChg>
        <pc:spChg chg="add mod">
          <ac:chgData name="Ram Shankar Kamat" userId="1bc2f97a-bbcf-4a8b-9eb3-50b1749f3038" providerId="ADAL" clId="{61EF81FF-7D1A-46BA-BCBF-ECDFB8815479}" dt="2023-02-01T11:22:03.265" v="1637" actId="1076"/>
          <ac:spMkLst>
            <pc:docMk/>
            <pc:sldMk cId="2770473178" sldId="303"/>
            <ac:spMk id="11" creationId="{4A901D78-BA58-F829-96E1-8390182C445B}"/>
          </ac:spMkLst>
        </pc:spChg>
        <pc:picChg chg="del mod">
          <ac:chgData name="Ram Shankar Kamat" userId="1bc2f97a-bbcf-4a8b-9eb3-50b1749f3038" providerId="ADAL" clId="{61EF81FF-7D1A-46BA-BCBF-ECDFB8815479}" dt="2023-01-25T06:22:39.956" v="27" actId="478"/>
          <ac:picMkLst>
            <pc:docMk/>
            <pc:sldMk cId="2770473178" sldId="303"/>
            <ac:picMk id="3" creationId="{3844ED0D-71C7-1A68-0397-84BDA24293B5}"/>
          </ac:picMkLst>
        </pc:picChg>
        <pc:picChg chg="mod">
          <ac:chgData name="Ram Shankar Kamat" userId="1bc2f97a-bbcf-4a8b-9eb3-50b1749f3038" providerId="ADAL" clId="{61EF81FF-7D1A-46BA-BCBF-ECDFB8815479}" dt="2023-01-25T06:41:47.286" v="46" actId="14100"/>
          <ac:picMkLst>
            <pc:docMk/>
            <pc:sldMk cId="2770473178" sldId="303"/>
            <ac:picMk id="4" creationId="{443CEA5C-2E75-340A-3BAF-2113DED391ED}"/>
          </ac:picMkLst>
        </pc:picChg>
        <pc:picChg chg="add del mod">
          <ac:chgData name="Ram Shankar Kamat" userId="1bc2f97a-bbcf-4a8b-9eb3-50b1749f3038" providerId="ADAL" clId="{61EF81FF-7D1A-46BA-BCBF-ECDFB8815479}" dt="2023-01-25T06:39:50.538" v="34" actId="478"/>
          <ac:picMkLst>
            <pc:docMk/>
            <pc:sldMk cId="2770473178" sldId="303"/>
            <ac:picMk id="8" creationId="{0D69889F-3D76-1B97-5E26-A97DEE35D01A}"/>
          </ac:picMkLst>
        </pc:picChg>
        <pc:picChg chg="add del mod">
          <ac:chgData name="Ram Shankar Kamat" userId="1bc2f97a-bbcf-4a8b-9eb3-50b1749f3038" providerId="ADAL" clId="{61EF81FF-7D1A-46BA-BCBF-ECDFB8815479}" dt="2023-01-25T06:41:14.580" v="39" actId="478"/>
          <ac:picMkLst>
            <pc:docMk/>
            <pc:sldMk cId="2770473178" sldId="303"/>
            <ac:picMk id="10" creationId="{BD477B3A-4472-1592-2E6A-114EA3A883F8}"/>
          </ac:picMkLst>
        </pc:picChg>
        <pc:picChg chg="add del mod">
          <ac:chgData name="Ram Shankar Kamat" userId="1bc2f97a-bbcf-4a8b-9eb3-50b1749f3038" providerId="ADAL" clId="{61EF81FF-7D1A-46BA-BCBF-ECDFB8815479}" dt="2023-01-25T06:42:48.143" v="49" actId="478"/>
          <ac:picMkLst>
            <pc:docMk/>
            <pc:sldMk cId="2770473178" sldId="303"/>
            <ac:picMk id="12" creationId="{7193E579-786A-EFE2-F479-CB58FD30A041}"/>
          </ac:picMkLst>
        </pc:picChg>
        <pc:picChg chg="add mod">
          <ac:chgData name="Ram Shankar Kamat" userId="1bc2f97a-bbcf-4a8b-9eb3-50b1749f3038" providerId="ADAL" clId="{61EF81FF-7D1A-46BA-BCBF-ECDFB8815479}" dt="2023-01-25T06:43:05.297" v="53" actId="14100"/>
          <ac:picMkLst>
            <pc:docMk/>
            <pc:sldMk cId="2770473178" sldId="303"/>
            <ac:picMk id="14" creationId="{2F2926C3-5F38-5C40-7BED-575379E04A71}"/>
          </ac:picMkLst>
        </pc:picChg>
      </pc:sldChg>
      <pc:sldChg chg="add del">
        <pc:chgData name="Ram Shankar Kamat" userId="1bc2f97a-bbcf-4a8b-9eb3-50b1749f3038" providerId="ADAL" clId="{61EF81FF-7D1A-46BA-BCBF-ECDFB8815479}" dt="2023-01-31T13:16:38.535" v="1253" actId="47"/>
        <pc:sldMkLst>
          <pc:docMk/>
          <pc:sldMk cId="1348226647" sldId="305"/>
        </pc:sldMkLst>
      </pc:sldChg>
      <pc:sldChg chg="add del">
        <pc:chgData name="Ram Shankar Kamat" userId="1bc2f97a-bbcf-4a8b-9eb3-50b1749f3038" providerId="ADAL" clId="{61EF81FF-7D1A-46BA-BCBF-ECDFB8815479}" dt="2023-01-31T13:23:00.303" v="1334" actId="2696"/>
        <pc:sldMkLst>
          <pc:docMk/>
          <pc:sldMk cId="1335351819" sldId="306"/>
        </pc:sldMkLst>
      </pc:sldChg>
      <pc:sldChg chg="del">
        <pc:chgData name="Ram Shankar Kamat" userId="1bc2f97a-bbcf-4a8b-9eb3-50b1749f3038" providerId="ADAL" clId="{61EF81FF-7D1A-46BA-BCBF-ECDFB8815479}" dt="2023-01-23T13:08:13.922" v="22" actId="2696"/>
        <pc:sldMkLst>
          <pc:docMk/>
          <pc:sldMk cId="3592753680" sldId="1121"/>
        </pc:sldMkLst>
      </pc:sldChg>
      <pc:sldChg chg="del">
        <pc:chgData name="Ram Shankar Kamat" userId="1bc2f97a-bbcf-4a8b-9eb3-50b1749f3038" providerId="ADAL" clId="{61EF81FF-7D1A-46BA-BCBF-ECDFB8815479}" dt="2023-01-23T13:03:17.052" v="1" actId="47"/>
        <pc:sldMkLst>
          <pc:docMk/>
          <pc:sldMk cId="503177586" sldId="1134"/>
        </pc:sldMkLst>
      </pc:sldChg>
      <pc:sldChg chg="del">
        <pc:chgData name="Ram Shankar Kamat" userId="1bc2f97a-bbcf-4a8b-9eb3-50b1749f3038" providerId="ADAL" clId="{61EF81FF-7D1A-46BA-BCBF-ECDFB8815479}" dt="2023-01-23T13:04:34.938" v="10" actId="47"/>
        <pc:sldMkLst>
          <pc:docMk/>
          <pc:sldMk cId="2759744217" sldId="14779"/>
        </pc:sldMkLst>
      </pc:sldChg>
      <pc:sldChg chg="modSp del mod">
        <pc:chgData name="Ram Shankar Kamat" userId="1bc2f97a-bbcf-4a8b-9eb3-50b1749f3038" providerId="ADAL" clId="{61EF81FF-7D1A-46BA-BCBF-ECDFB8815479}" dt="2023-02-01T14:39:39.095" v="3094" actId="2696"/>
        <pc:sldMkLst>
          <pc:docMk/>
          <pc:sldMk cId="3516036118" sldId="2076137148"/>
        </pc:sldMkLst>
        <pc:spChg chg="mod">
          <ac:chgData name="Ram Shankar Kamat" userId="1bc2f97a-bbcf-4a8b-9eb3-50b1749f3038" providerId="ADAL" clId="{61EF81FF-7D1A-46BA-BCBF-ECDFB8815479}" dt="2023-02-01T14:27:17.049" v="3020" actId="403"/>
          <ac:spMkLst>
            <pc:docMk/>
            <pc:sldMk cId="3516036118" sldId="2076137148"/>
            <ac:spMk id="4" creationId="{BCF0E92D-BF4B-46D8-9808-14E7EFA2D693}"/>
          </ac:spMkLst>
        </pc:spChg>
        <pc:spChg chg="mod">
          <ac:chgData name="Ram Shankar Kamat" userId="1bc2f97a-bbcf-4a8b-9eb3-50b1749f3038" providerId="ADAL" clId="{61EF81FF-7D1A-46BA-BCBF-ECDFB8815479}" dt="2023-02-01T12:15:57.592" v="1725" actId="2711"/>
          <ac:spMkLst>
            <pc:docMk/>
            <pc:sldMk cId="3516036118" sldId="2076137148"/>
            <ac:spMk id="47" creationId="{7A2A68CB-1DAD-4920-8986-AD1E5C8E6D8F}"/>
          </ac:spMkLst>
        </pc:spChg>
        <pc:spChg chg="mod">
          <ac:chgData name="Ram Shankar Kamat" userId="1bc2f97a-bbcf-4a8b-9eb3-50b1749f3038" providerId="ADAL" clId="{61EF81FF-7D1A-46BA-BCBF-ECDFB8815479}" dt="2023-01-23T13:03:37.284" v="4" actId="20577"/>
          <ac:spMkLst>
            <pc:docMk/>
            <pc:sldMk cId="3516036118" sldId="2076137148"/>
            <ac:spMk id="103" creationId="{2DD055F3-B3B6-4FE3-9CCB-411DB99DB44D}"/>
          </ac:spMkLst>
        </pc:spChg>
      </pc:sldChg>
      <pc:sldChg chg="del">
        <pc:chgData name="Ram Shankar Kamat" userId="1bc2f97a-bbcf-4a8b-9eb3-50b1749f3038" providerId="ADAL" clId="{61EF81FF-7D1A-46BA-BCBF-ECDFB8815479}" dt="2023-01-23T13:04:14.955" v="7" actId="47"/>
        <pc:sldMkLst>
          <pc:docMk/>
          <pc:sldMk cId="3511787992" sldId="2076137150"/>
        </pc:sldMkLst>
      </pc:sldChg>
      <pc:sldChg chg="del">
        <pc:chgData name="Ram Shankar Kamat" userId="1bc2f97a-bbcf-4a8b-9eb3-50b1749f3038" providerId="ADAL" clId="{61EF81FF-7D1A-46BA-BCBF-ECDFB8815479}" dt="2023-01-23T13:09:53.440" v="26" actId="47"/>
        <pc:sldMkLst>
          <pc:docMk/>
          <pc:sldMk cId="3986265085" sldId="2076137151"/>
        </pc:sldMkLst>
      </pc:sldChg>
      <pc:sldChg chg="addSp delSp modSp add mod">
        <pc:chgData name="Ram Shankar Kamat" userId="1bc2f97a-bbcf-4a8b-9eb3-50b1749f3038" providerId="ADAL" clId="{61EF81FF-7D1A-46BA-BCBF-ECDFB8815479}" dt="2023-02-01T15:01:32.410" v="3144" actId="1076"/>
        <pc:sldMkLst>
          <pc:docMk/>
          <pc:sldMk cId="3410999144" sldId="2076137152"/>
        </pc:sldMkLst>
        <pc:spChg chg="add mod">
          <ac:chgData name="Ram Shankar Kamat" userId="1bc2f97a-bbcf-4a8b-9eb3-50b1749f3038" providerId="ADAL" clId="{61EF81FF-7D1A-46BA-BCBF-ECDFB8815479}" dt="2023-02-01T15:01:31.110" v="3143" actId="1076"/>
          <ac:spMkLst>
            <pc:docMk/>
            <pc:sldMk cId="3410999144" sldId="2076137152"/>
            <ac:spMk id="6" creationId="{0F64170D-9F59-1513-D647-BDD749A1FBA5}"/>
          </ac:spMkLst>
        </pc:spChg>
        <pc:spChg chg="add del mod">
          <ac:chgData name="Ram Shankar Kamat" userId="1bc2f97a-bbcf-4a8b-9eb3-50b1749f3038" providerId="ADAL" clId="{61EF81FF-7D1A-46BA-BCBF-ECDFB8815479}" dt="2023-02-01T14:55:14.172" v="3101" actId="21"/>
          <ac:spMkLst>
            <pc:docMk/>
            <pc:sldMk cId="3410999144" sldId="2076137152"/>
            <ac:spMk id="12" creationId="{43AE938C-1525-75CF-90AD-59839012ABAA}"/>
          </ac:spMkLst>
        </pc:spChg>
        <pc:spChg chg="del mod">
          <ac:chgData name="Ram Shankar Kamat" userId="1bc2f97a-bbcf-4a8b-9eb3-50b1749f3038" providerId="ADAL" clId="{61EF81FF-7D1A-46BA-BCBF-ECDFB8815479}" dt="2023-02-01T14:03:59.970" v="2724" actId="21"/>
          <ac:spMkLst>
            <pc:docMk/>
            <pc:sldMk cId="3410999144" sldId="2076137152"/>
            <ac:spMk id="14" creationId="{4190BEA1-D03E-7A43-A06C-0C4E225A9EBD}"/>
          </ac:spMkLst>
        </pc:spChg>
        <pc:graphicFrameChg chg="add del mod">
          <ac:chgData name="Ram Shankar Kamat" userId="1bc2f97a-bbcf-4a8b-9eb3-50b1749f3038" providerId="ADAL" clId="{61EF81FF-7D1A-46BA-BCBF-ECDFB8815479}" dt="2023-02-01T14:05:11.341" v="2735"/>
          <ac:graphicFrameMkLst>
            <pc:docMk/>
            <pc:sldMk cId="3410999144" sldId="2076137152"/>
            <ac:graphicFrameMk id="6" creationId="{5A529CF4-5CA1-B69F-B248-00AF325F1BBC}"/>
          </ac:graphicFrameMkLst>
        </pc:graphicFrameChg>
        <pc:graphicFrameChg chg="add del mod">
          <ac:chgData name="Ram Shankar Kamat" userId="1bc2f97a-bbcf-4a8b-9eb3-50b1749f3038" providerId="ADAL" clId="{61EF81FF-7D1A-46BA-BCBF-ECDFB8815479}" dt="2023-02-01T14:05:39.690" v="2738" actId="21"/>
          <ac:graphicFrameMkLst>
            <pc:docMk/>
            <pc:sldMk cId="3410999144" sldId="2076137152"/>
            <ac:graphicFrameMk id="7" creationId="{7BF4CC61-4E0B-DF33-B156-E4E7DF1EAC12}"/>
          </ac:graphicFrameMkLst>
        </pc:graphicFrameChg>
        <pc:picChg chg="add del mod">
          <ac:chgData name="Ram Shankar Kamat" userId="1bc2f97a-bbcf-4a8b-9eb3-50b1749f3038" providerId="ADAL" clId="{61EF81FF-7D1A-46BA-BCBF-ECDFB8815479}" dt="2023-02-01T14:05:35.963" v="2736" actId="478"/>
          <ac:picMkLst>
            <pc:docMk/>
            <pc:sldMk cId="3410999144" sldId="2076137152"/>
            <ac:picMk id="5" creationId="{615C4924-19AC-CA87-6246-D2A7120B0B89}"/>
          </ac:picMkLst>
        </pc:picChg>
        <pc:picChg chg="add del mod">
          <ac:chgData name="Ram Shankar Kamat" userId="1bc2f97a-bbcf-4a8b-9eb3-50b1749f3038" providerId="ADAL" clId="{61EF81FF-7D1A-46BA-BCBF-ECDFB8815479}" dt="2023-02-01T15:01:32.410" v="3144" actId="1076"/>
          <ac:picMkLst>
            <pc:docMk/>
            <pc:sldMk cId="3410999144" sldId="2076137152"/>
            <ac:picMk id="5" creationId="{C5883506-030D-5ED4-B107-7BA96343686D}"/>
          </ac:picMkLst>
        </pc:picChg>
        <pc:picChg chg="add del mod">
          <ac:chgData name="Ram Shankar Kamat" userId="1bc2f97a-bbcf-4a8b-9eb3-50b1749f3038" providerId="ADAL" clId="{61EF81FF-7D1A-46BA-BCBF-ECDFB8815479}" dt="2023-02-01T15:01:28.566" v="3141" actId="931"/>
          <ac:picMkLst>
            <pc:docMk/>
            <pc:sldMk cId="3410999144" sldId="2076137152"/>
            <ac:picMk id="8" creationId="{9593B70B-2205-6EF9-9131-12E4069CE39C}"/>
          </ac:picMkLst>
        </pc:picChg>
        <pc:picChg chg="add del mod">
          <ac:chgData name="Ram Shankar Kamat" userId="1bc2f97a-bbcf-4a8b-9eb3-50b1749f3038" providerId="ADAL" clId="{61EF81FF-7D1A-46BA-BCBF-ECDFB8815479}" dt="2023-02-01T14:54:47.685" v="3096" actId="478"/>
          <ac:picMkLst>
            <pc:docMk/>
            <pc:sldMk cId="3410999144" sldId="2076137152"/>
            <ac:picMk id="10" creationId="{38BF5370-6D07-69A2-7BB2-E35189D56C31}"/>
          </ac:picMkLst>
        </pc:picChg>
      </pc:sldChg>
      <pc:sldChg chg="add del">
        <pc:chgData name="Ram Shankar Kamat" userId="1bc2f97a-bbcf-4a8b-9eb3-50b1749f3038" providerId="ADAL" clId="{61EF81FF-7D1A-46BA-BCBF-ECDFB8815479}" dt="2023-01-23T13:04:22.082" v="8" actId="47"/>
        <pc:sldMkLst>
          <pc:docMk/>
          <pc:sldMk cId="2224402078" sldId="2076137153"/>
        </pc:sldMkLst>
      </pc:sldChg>
      <pc:sldChg chg="delSp modSp add mod">
        <pc:chgData name="Ram Shankar Kamat" userId="1bc2f97a-bbcf-4a8b-9eb3-50b1749f3038" providerId="ADAL" clId="{61EF81FF-7D1A-46BA-BCBF-ECDFB8815479}" dt="2023-02-01T14:33:09.712" v="3093" actId="20577"/>
        <pc:sldMkLst>
          <pc:docMk/>
          <pc:sldMk cId="2472507319" sldId="2076137154"/>
        </pc:sldMkLst>
        <pc:spChg chg="mod">
          <ac:chgData name="Ram Shankar Kamat" userId="1bc2f97a-bbcf-4a8b-9eb3-50b1749f3038" providerId="ADAL" clId="{61EF81FF-7D1A-46BA-BCBF-ECDFB8815479}" dt="2023-02-01T14:27:26.634" v="3021" actId="403"/>
          <ac:spMkLst>
            <pc:docMk/>
            <pc:sldMk cId="2472507319" sldId="2076137154"/>
            <ac:spMk id="3" creationId="{9B9352BB-537C-4727-AEF0-09F0EDA15E4F}"/>
          </ac:spMkLst>
        </pc:spChg>
        <pc:spChg chg="mod">
          <ac:chgData name="Ram Shankar Kamat" userId="1bc2f97a-bbcf-4a8b-9eb3-50b1749f3038" providerId="ADAL" clId="{61EF81FF-7D1A-46BA-BCBF-ECDFB8815479}" dt="2023-02-01T14:33:09.712" v="3093" actId="20577"/>
          <ac:spMkLst>
            <pc:docMk/>
            <pc:sldMk cId="2472507319" sldId="2076137154"/>
            <ac:spMk id="4" creationId="{CFB7F462-C1A4-414A-B813-7D8AEAAB305A}"/>
          </ac:spMkLst>
        </pc:spChg>
        <pc:spChg chg="del">
          <ac:chgData name="Ram Shankar Kamat" userId="1bc2f97a-bbcf-4a8b-9eb3-50b1749f3038" providerId="ADAL" clId="{61EF81FF-7D1A-46BA-BCBF-ECDFB8815479}" dt="2023-02-01T10:55:04.467" v="1362" actId="478"/>
          <ac:spMkLst>
            <pc:docMk/>
            <pc:sldMk cId="2472507319" sldId="2076137154"/>
            <ac:spMk id="5" creationId="{55BE074F-A3D7-434A-97AC-A5226A5622F8}"/>
          </ac:spMkLst>
        </pc:spChg>
        <pc:spChg chg="del mod">
          <ac:chgData name="Ram Shankar Kamat" userId="1bc2f97a-bbcf-4a8b-9eb3-50b1749f3038" providerId="ADAL" clId="{61EF81FF-7D1A-46BA-BCBF-ECDFB8815479}" dt="2023-02-01T10:55:48.448" v="1387" actId="478"/>
          <ac:spMkLst>
            <pc:docMk/>
            <pc:sldMk cId="2472507319" sldId="2076137154"/>
            <ac:spMk id="6" creationId="{3EA20079-55BD-4E61-9FEB-08632362D715}"/>
          </ac:spMkLst>
        </pc:spChg>
      </pc:sldChg>
      <pc:sldChg chg="modSp add mod ord">
        <pc:chgData name="Ram Shankar Kamat" userId="1bc2f97a-bbcf-4a8b-9eb3-50b1749f3038" providerId="ADAL" clId="{61EF81FF-7D1A-46BA-BCBF-ECDFB8815479}" dt="2023-02-01T14:27:35.666" v="3023" actId="403"/>
        <pc:sldMkLst>
          <pc:docMk/>
          <pc:sldMk cId="137157238" sldId="2076137155"/>
        </pc:sldMkLst>
        <pc:spChg chg="mod">
          <ac:chgData name="Ram Shankar Kamat" userId="1bc2f97a-bbcf-4a8b-9eb3-50b1749f3038" providerId="ADAL" clId="{61EF81FF-7D1A-46BA-BCBF-ECDFB8815479}" dt="2023-02-01T14:27:35.666" v="3023" actId="403"/>
          <ac:spMkLst>
            <pc:docMk/>
            <pc:sldMk cId="137157238" sldId="2076137155"/>
            <ac:spMk id="93" creationId="{E270A060-178F-42EB-87A0-A306E591948C}"/>
          </ac:spMkLst>
        </pc:spChg>
      </pc:sldChg>
      <pc:sldChg chg="add del">
        <pc:chgData name="Ram Shankar Kamat" userId="1bc2f97a-bbcf-4a8b-9eb3-50b1749f3038" providerId="ADAL" clId="{61EF81FF-7D1A-46BA-BCBF-ECDFB8815479}" dt="2023-01-23T13:06:39.810" v="17" actId="47"/>
        <pc:sldMkLst>
          <pc:docMk/>
          <pc:sldMk cId="3321140954" sldId="2076137156"/>
        </pc:sldMkLst>
      </pc:sldChg>
      <pc:sldChg chg="add">
        <pc:chgData name="Ram Shankar Kamat" userId="1bc2f97a-bbcf-4a8b-9eb3-50b1749f3038" providerId="ADAL" clId="{61EF81FF-7D1A-46BA-BCBF-ECDFB8815479}" dt="2023-01-23T13:06:35.632" v="16"/>
        <pc:sldMkLst>
          <pc:docMk/>
          <pc:sldMk cId="4000136948" sldId="2076137157"/>
        </pc:sldMkLst>
      </pc:sldChg>
      <pc:sldChg chg="add ord">
        <pc:chgData name="Ram Shankar Kamat" userId="1bc2f97a-bbcf-4a8b-9eb3-50b1749f3038" providerId="ADAL" clId="{61EF81FF-7D1A-46BA-BCBF-ECDFB8815479}" dt="2023-01-23T13:08:39.809" v="25"/>
        <pc:sldMkLst>
          <pc:docMk/>
          <pc:sldMk cId="1809283187" sldId="2076137158"/>
        </pc:sldMkLst>
      </pc:sldChg>
      <pc:sldChg chg="addSp delSp modSp add del mod modClrScheme chgLayout">
        <pc:chgData name="Ram Shankar Kamat" userId="1bc2f97a-bbcf-4a8b-9eb3-50b1749f3038" providerId="ADAL" clId="{61EF81FF-7D1A-46BA-BCBF-ECDFB8815479}" dt="2023-01-30T14:03:02.576" v="1185" actId="2696"/>
        <pc:sldMkLst>
          <pc:docMk/>
          <pc:sldMk cId="2903560827" sldId="2076137159"/>
        </pc:sldMkLst>
        <pc:spChg chg="mod ord">
          <ac:chgData name="Ram Shankar Kamat" userId="1bc2f97a-bbcf-4a8b-9eb3-50b1749f3038" providerId="ADAL" clId="{61EF81FF-7D1A-46BA-BCBF-ECDFB8815479}" dt="2023-01-30T12:15:00.118" v="1137" actId="26606"/>
          <ac:spMkLst>
            <pc:docMk/>
            <pc:sldMk cId="2903560827" sldId="2076137159"/>
            <ac:spMk id="2" creationId="{E3676058-C28E-2252-2B9C-A8013170EBA8}"/>
          </ac:spMkLst>
        </pc:spChg>
        <pc:spChg chg="add mod">
          <ac:chgData name="Ram Shankar Kamat" userId="1bc2f97a-bbcf-4a8b-9eb3-50b1749f3038" providerId="ADAL" clId="{61EF81FF-7D1A-46BA-BCBF-ECDFB8815479}" dt="2023-01-30T13:56:20.655" v="1140" actId="113"/>
          <ac:spMkLst>
            <pc:docMk/>
            <pc:sldMk cId="2903560827" sldId="2076137159"/>
            <ac:spMk id="3" creationId="{77105F65-B68F-7D37-C7F4-EF96DA1D5E67}"/>
          </ac:spMkLst>
        </pc:spChg>
        <pc:spChg chg="add del mod">
          <ac:chgData name="Ram Shankar Kamat" userId="1bc2f97a-bbcf-4a8b-9eb3-50b1749f3038" providerId="ADAL" clId="{61EF81FF-7D1A-46BA-BCBF-ECDFB8815479}" dt="2023-01-30T12:14:56.645" v="1135" actId="26606"/>
          <ac:spMkLst>
            <pc:docMk/>
            <pc:sldMk cId="2903560827" sldId="2076137159"/>
            <ac:spMk id="8" creationId="{D94498A9-C25B-DC6A-9005-B77031E4F1DC}"/>
          </ac:spMkLst>
        </pc:spChg>
        <pc:picChg chg="add mod">
          <ac:chgData name="Ram Shankar Kamat" userId="1bc2f97a-bbcf-4a8b-9eb3-50b1749f3038" providerId="ADAL" clId="{61EF81FF-7D1A-46BA-BCBF-ECDFB8815479}" dt="2023-01-30T13:59:47.483" v="1144" actId="1076"/>
          <ac:picMkLst>
            <pc:docMk/>
            <pc:sldMk cId="2903560827" sldId="2076137159"/>
            <ac:picMk id="4" creationId="{441D53E2-DE8C-3DA3-3298-6DFADF137430}"/>
          </ac:picMkLst>
        </pc:picChg>
        <pc:picChg chg="del">
          <ac:chgData name="Ram Shankar Kamat" userId="1bc2f97a-bbcf-4a8b-9eb3-50b1749f3038" providerId="ADAL" clId="{61EF81FF-7D1A-46BA-BCBF-ECDFB8815479}" dt="2023-01-30T08:02:53.670" v="74" actId="478"/>
          <ac:picMkLst>
            <pc:docMk/>
            <pc:sldMk cId="2903560827" sldId="2076137159"/>
            <ac:picMk id="5" creationId="{E2FFA56E-73FB-98B4-345F-C2DF8D22D3D9}"/>
          </ac:picMkLst>
        </pc:picChg>
      </pc:sldChg>
      <pc:sldChg chg="new del">
        <pc:chgData name="Ram Shankar Kamat" userId="1bc2f97a-bbcf-4a8b-9eb3-50b1749f3038" providerId="ADAL" clId="{61EF81FF-7D1A-46BA-BCBF-ECDFB8815479}" dt="2023-01-30T08:01:53.386" v="64" actId="2696"/>
        <pc:sldMkLst>
          <pc:docMk/>
          <pc:sldMk cId="119765706" sldId="2076137160"/>
        </pc:sldMkLst>
      </pc:sldChg>
      <pc:sldChg chg="addSp delSp modSp add mod">
        <pc:chgData name="Ram Shankar Kamat" userId="1bc2f97a-bbcf-4a8b-9eb3-50b1749f3038" providerId="ADAL" clId="{61EF81FF-7D1A-46BA-BCBF-ECDFB8815479}" dt="2023-01-31T12:52:52.792" v="1209" actId="1076"/>
        <pc:sldMkLst>
          <pc:docMk/>
          <pc:sldMk cId="2012845175" sldId="2076137160"/>
        </pc:sldMkLst>
        <pc:picChg chg="add del mod">
          <ac:chgData name="Ram Shankar Kamat" userId="1bc2f97a-bbcf-4a8b-9eb3-50b1749f3038" providerId="ADAL" clId="{61EF81FF-7D1A-46BA-BCBF-ECDFB8815479}" dt="2023-01-31T12:48:30.286" v="1200" actId="22"/>
          <ac:picMkLst>
            <pc:docMk/>
            <pc:sldMk cId="2012845175" sldId="2076137160"/>
            <ac:picMk id="4" creationId="{6C3E28E1-9E5B-70C7-75BD-D0AB0BDC8487}"/>
          </ac:picMkLst>
        </pc:picChg>
        <pc:picChg chg="add del">
          <ac:chgData name="Ram Shankar Kamat" userId="1bc2f97a-bbcf-4a8b-9eb3-50b1749f3038" providerId="ADAL" clId="{61EF81FF-7D1A-46BA-BCBF-ECDFB8815479}" dt="2023-01-31T12:52:48.291" v="1206" actId="478"/>
          <ac:picMkLst>
            <pc:docMk/>
            <pc:sldMk cId="2012845175" sldId="2076137160"/>
            <ac:picMk id="5" creationId="{E2FFA56E-73FB-98B4-345F-C2DF8D22D3D9}"/>
          </ac:picMkLst>
        </pc:picChg>
        <pc:picChg chg="add del">
          <ac:chgData name="Ram Shankar Kamat" userId="1bc2f97a-bbcf-4a8b-9eb3-50b1749f3038" providerId="ADAL" clId="{61EF81FF-7D1A-46BA-BCBF-ECDFB8815479}" dt="2023-01-31T12:52:09.097" v="1204" actId="22"/>
          <ac:picMkLst>
            <pc:docMk/>
            <pc:sldMk cId="2012845175" sldId="2076137160"/>
            <ac:picMk id="7" creationId="{C3A50CF4-D574-FA02-47D4-11D4ED237CB3}"/>
          </ac:picMkLst>
        </pc:picChg>
        <pc:picChg chg="add mod">
          <ac:chgData name="Ram Shankar Kamat" userId="1bc2f97a-bbcf-4a8b-9eb3-50b1749f3038" providerId="ADAL" clId="{61EF81FF-7D1A-46BA-BCBF-ECDFB8815479}" dt="2023-01-31T12:52:52.792" v="1209" actId="1076"/>
          <ac:picMkLst>
            <pc:docMk/>
            <pc:sldMk cId="2012845175" sldId="2076137160"/>
            <ac:picMk id="9" creationId="{0B18F762-64FC-6D36-ABD3-447A1BF15741}"/>
          </ac:picMkLst>
        </pc:picChg>
      </pc:sldChg>
      <pc:sldChg chg="addSp delSp modSp add mod">
        <pc:chgData name="Ram Shankar Kamat" userId="1bc2f97a-bbcf-4a8b-9eb3-50b1749f3038" providerId="ADAL" clId="{61EF81FF-7D1A-46BA-BCBF-ECDFB8815479}" dt="2023-02-01T14:28:29.081" v="3030" actId="1076"/>
        <pc:sldMkLst>
          <pc:docMk/>
          <pc:sldMk cId="324683260" sldId="2076137161"/>
        </pc:sldMkLst>
        <pc:spChg chg="mod">
          <ac:chgData name="Ram Shankar Kamat" userId="1bc2f97a-bbcf-4a8b-9eb3-50b1749f3038" providerId="ADAL" clId="{61EF81FF-7D1A-46BA-BCBF-ECDFB8815479}" dt="2023-02-01T14:28:29.081" v="3030" actId="1076"/>
          <ac:spMkLst>
            <pc:docMk/>
            <pc:sldMk cId="324683260" sldId="2076137161"/>
            <ac:spMk id="2" creationId="{E3676058-C28E-2252-2B9C-A8013170EBA8}"/>
          </ac:spMkLst>
        </pc:spChg>
        <pc:spChg chg="mod">
          <ac:chgData name="Ram Shankar Kamat" userId="1bc2f97a-bbcf-4a8b-9eb3-50b1749f3038" providerId="ADAL" clId="{61EF81FF-7D1A-46BA-BCBF-ECDFB8815479}" dt="2023-02-01T14:28:06.713" v="3026" actId="1076"/>
          <ac:spMkLst>
            <pc:docMk/>
            <pc:sldMk cId="324683260" sldId="2076137161"/>
            <ac:spMk id="3" creationId="{77105F65-B68F-7D37-C7F4-EF96DA1D5E67}"/>
          </ac:spMkLst>
        </pc:spChg>
        <pc:picChg chg="add del mod">
          <ac:chgData name="Ram Shankar Kamat" userId="1bc2f97a-bbcf-4a8b-9eb3-50b1749f3038" providerId="ADAL" clId="{61EF81FF-7D1A-46BA-BCBF-ECDFB8815479}" dt="2023-02-01T10:58:43.279" v="1440" actId="478"/>
          <ac:picMkLst>
            <pc:docMk/>
            <pc:sldMk cId="324683260" sldId="2076137161"/>
            <ac:picMk id="5" creationId="{38455AB2-F48F-0ED8-20C9-87F6734A0F1C}"/>
          </ac:picMkLst>
        </pc:picChg>
      </pc:sldChg>
      <pc:sldChg chg="new del">
        <pc:chgData name="Ram Shankar Kamat" userId="1bc2f97a-bbcf-4a8b-9eb3-50b1749f3038" providerId="ADAL" clId="{61EF81FF-7D1A-46BA-BCBF-ECDFB8815479}" dt="2023-01-30T08:38:26.729" v="523" actId="2696"/>
        <pc:sldMkLst>
          <pc:docMk/>
          <pc:sldMk cId="1878388348" sldId="2076137161"/>
        </pc:sldMkLst>
      </pc:sldChg>
      <pc:sldChg chg="new del">
        <pc:chgData name="Ram Shankar Kamat" userId="1bc2f97a-bbcf-4a8b-9eb3-50b1749f3038" providerId="ADAL" clId="{61EF81FF-7D1A-46BA-BCBF-ECDFB8815479}" dt="2023-01-30T08:36:28.870" v="521" actId="2696"/>
        <pc:sldMkLst>
          <pc:docMk/>
          <pc:sldMk cId="3787734110" sldId="2076137161"/>
        </pc:sldMkLst>
      </pc:sldChg>
      <pc:sldChg chg="addSp delSp modSp add mod ord">
        <pc:chgData name="Ram Shankar Kamat" userId="1bc2f97a-bbcf-4a8b-9eb3-50b1749f3038" providerId="ADAL" clId="{61EF81FF-7D1A-46BA-BCBF-ECDFB8815479}" dt="2023-01-31T13:31:52.093" v="1344" actId="1076"/>
        <pc:sldMkLst>
          <pc:docMk/>
          <pc:sldMk cId="502373644" sldId="2076137162"/>
        </pc:sldMkLst>
        <pc:spChg chg="mod">
          <ac:chgData name="Ram Shankar Kamat" userId="1bc2f97a-bbcf-4a8b-9eb3-50b1749f3038" providerId="ADAL" clId="{61EF81FF-7D1A-46BA-BCBF-ECDFB8815479}" dt="2023-01-31T13:22:39.796" v="1332" actId="404"/>
          <ac:spMkLst>
            <pc:docMk/>
            <pc:sldMk cId="502373644" sldId="2076137162"/>
            <ac:spMk id="8" creationId="{0700F481-E04B-B5F2-434C-9BF2C3F5D360}"/>
          </ac:spMkLst>
        </pc:spChg>
        <pc:picChg chg="add del mod">
          <ac:chgData name="Ram Shankar Kamat" userId="1bc2f97a-bbcf-4a8b-9eb3-50b1749f3038" providerId="ADAL" clId="{61EF81FF-7D1A-46BA-BCBF-ECDFB8815479}" dt="2023-01-31T13:28:52.169" v="1339" actId="478"/>
          <ac:picMkLst>
            <pc:docMk/>
            <pc:sldMk cId="502373644" sldId="2076137162"/>
            <ac:picMk id="4" creationId="{2225692B-DB89-6A52-E5F2-F8112362DCC8}"/>
          </ac:picMkLst>
        </pc:picChg>
        <pc:picChg chg="add del mod">
          <ac:chgData name="Ram Shankar Kamat" userId="1bc2f97a-bbcf-4a8b-9eb3-50b1749f3038" providerId="ADAL" clId="{61EF81FF-7D1A-46BA-BCBF-ECDFB8815479}" dt="2023-01-31T13:31:47.794" v="1342" actId="478"/>
          <ac:picMkLst>
            <pc:docMk/>
            <pc:sldMk cId="502373644" sldId="2076137162"/>
            <ac:picMk id="6" creationId="{EB91D3C0-BA80-69EF-517C-8D0C19838321}"/>
          </ac:picMkLst>
        </pc:picChg>
        <pc:picChg chg="del">
          <ac:chgData name="Ram Shankar Kamat" userId="1bc2f97a-bbcf-4a8b-9eb3-50b1749f3038" providerId="ADAL" clId="{61EF81FF-7D1A-46BA-BCBF-ECDFB8815479}" dt="2023-01-31T13:21:59.176" v="1298" actId="478"/>
          <ac:picMkLst>
            <pc:docMk/>
            <pc:sldMk cId="502373644" sldId="2076137162"/>
            <ac:picMk id="7" creationId="{BEAE2DC8-CAC0-89C3-1F71-DDFDF93B59AF}"/>
          </ac:picMkLst>
        </pc:picChg>
        <pc:picChg chg="add mod">
          <ac:chgData name="Ram Shankar Kamat" userId="1bc2f97a-bbcf-4a8b-9eb3-50b1749f3038" providerId="ADAL" clId="{61EF81FF-7D1A-46BA-BCBF-ECDFB8815479}" dt="2023-01-31T13:31:52.093" v="1344" actId="1076"/>
          <ac:picMkLst>
            <pc:docMk/>
            <pc:sldMk cId="502373644" sldId="2076137162"/>
            <ac:picMk id="10" creationId="{DC0B769D-88A8-DF83-E638-40F8A4D66F8A}"/>
          </ac:picMkLst>
        </pc:picChg>
      </pc:sldChg>
      <pc:sldChg chg="new del">
        <pc:chgData name="Ram Shankar Kamat" userId="1bc2f97a-bbcf-4a8b-9eb3-50b1749f3038" providerId="ADAL" clId="{61EF81FF-7D1A-46BA-BCBF-ECDFB8815479}" dt="2023-02-01T12:14:00.912" v="1682" actId="47"/>
        <pc:sldMkLst>
          <pc:docMk/>
          <pc:sldMk cId="2563037935" sldId="2076137163"/>
        </pc:sldMkLst>
      </pc:sldChg>
      <pc:sldChg chg="modSp add mod ord">
        <pc:chgData name="Ram Shankar Kamat" userId="1bc2f97a-bbcf-4a8b-9eb3-50b1749f3038" providerId="ADAL" clId="{61EF81FF-7D1A-46BA-BCBF-ECDFB8815479}" dt="2023-02-01T14:27:43.356" v="3024" actId="403"/>
        <pc:sldMkLst>
          <pc:docMk/>
          <pc:sldMk cId="690960281" sldId="2076137164"/>
        </pc:sldMkLst>
        <pc:spChg chg="mod">
          <ac:chgData name="Ram Shankar Kamat" userId="1bc2f97a-bbcf-4a8b-9eb3-50b1749f3038" providerId="ADAL" clId="{61EF81FF-7D1A-46BA-BCBF-ECDFB8815479}" dt="2023-02-01T14:27:43.356" v="3024" actId="403"/>
          <ac:spMkLst>
            <pc:docMk/>
            <pc:sldMk cId="690960281" sldId="2076137164"/>
            <ac:spMk id="2" creationId="{E3676058-C28E-2252-2B9C-A8013170EBA8}"/>
          </ac:spMkLst>
        </pc:spChg>
        <pc:spChg chg="mod">
          <ac:chgData name="Ram Shankar Kamat" userId="1bc2f97a-bbcf-4a8b-9eb3-50b1749f3038" providerId="ADAL" clId="{61EF81FF-7D1A-46BA-BCBF-ECDFB8815479}" dt="2023-02-01T14:23:47.982" v="3013" actId="255"/>
          <ac:spMkLst>
            <pc:docMk/>
            <pc:sldMk cId="690960281" sldId="2076137164"/>
            <ac:spMk id="3" creationId="{77105F65-B68F-7D37-C7F4-EF96DA1D5E67}"/>
          </ac:spMkLst>
        </pc:spChg>
      </pc:sldChg>
      <pc:sldChg chg="addSp delSp modSp new mod">
        <pc:chgData name="Ram Shankar Kamat" userId="1bc2f97a-bbcf-4a8b-9eb3-50b1749f3038" providerId="ADAL" clId="{61EF81FF-7D1A-46BA-BCBF-ECDFB8815479}" dt="2023-02-01T15:43:49.344" v="3214" actId="14100"/>
        <pc:sldMkLst>
          <pc:docMk/>
          <pc:sldMk cId="1264452507" sldId="2076137165"/>
        </pc:sldMkLst>
        <pc:spChg chg="del">
          <ac:chgData name="Ram Shankar Kamat" userId="1bc2f97a-bbcf-4a8b-9eb3-50b1749f3038" providerId="ADAL" clId="{61EF81FF-7D1A-46BA-BCBF-ECDFB8815479}" dt="2023-02-01T15:42:43.742" v="3205" actId="478"/>
          <ac:spMkLst>
            <pc:docMk/>
            <pc:sldMk cId="1264452507" sldId="2076137165"/>
            <ac:spMk id="2" creationId="{F6D96A79-B636-6A83-530E-7BAD534FDD58}"/>
          </ac:spMkLst>
        </pc:spChg>
        <pc:spChg chg="add del mod">
          <ac:chgData name="Ram Shankar Kamat" userId="1bc2f97a-bbcf-4a8b-9eb3-50b1749f3038" providerId="ADAL" clId="{61EF81FF-7D1A-46BA-BCBF-ECDFB8815479}" dt="2023-02-01T14:06:25.906" v="2750" actId="21"/>
          <ac:spMkLst>
            <pc:docMk/>
            <pc:sldMk cId="1264452507" sldId="2076137165"/>
            <ac:spMk id="3" creationId="{F67DF0FB-EEB0-5ABC-55F8-002246C1483E}"/>
          </ac:spMkLst>
        </pc:spChg>
        <pc:spChg chg="add del mod">
          <ac:chgData name="Ram Shankar Kamat" userId="1bc2f97a-bbcf-4a8b-9eb3-50b1749f3038" providerId="ADAL" clId="{61EF81FF-7D1A-46BA-BCBF-ECDFB8815479}" dt="2023-02-01T14:09:54.400" v="2757" actId="478"/>
          <ac:spMkLst>
            <pc:docMk/>
            <pc:sldMk cId="1264452507" sldId="2076137165"/>
            <ac:spMk id="4" creationId="{3DB62F3D-3CA5-E4A5-E3FE-BABD20E2382C}"/>
          </ac:spMkLst>
        </pc:spChg>
        <pc:spChg chg="add mod">
          <ac:chgData name="Ram Shankar Kamat" userId="1bc2f97a-bbcf-4a8b-9eb3-50b1749f3038" providerId="ADAL" clId="{61EF81FF-7D1A-46BA-BCBF-ECDFB8815479}" dt="2023-02-01T14:30:36.887" v="3065" actId="20577"/>
          <ac:spMkLst>
            <pc:docMk/>
            <pc:sldMk cId="1264452507" sldId="2076137165"/>
            <ac:spMk id="5" creationId="{AC1A03FE-7A1A-9885-9874-C8946FDD37A3}"/>
          </ac:spMkLst>
        </pc:spChg>
        <pc:graphicFrameChg chg="add del mod">
          <ac:chgData name="Ram Shankar Kamat" userId="1bc2f97a-bbcf-4a8b-9eb3-50b1749f3038" providerId="ADAL" clId="{61EF81FF-7D1A-46BA-BCBF-ECDFB8815479}" dt="2023-02-01T15:32:58.567" v="3158"/>
          <ac:graphicFrameMkLst>
            <pc:docMk/>
            <pc:sldMk cId="1264452507" sldId="2076137165"/>
            <ac:graphicFrameMk id="6" creationId="{3ABD1E7A-4AA1-F6B4-5D30-827F968F277C}"/>
          </ac:graphicFrameMkLst>
        </pc:graphicFrameChg>
        <pc:graphicFrameChg chg="add mod">
          <ac:chgData name="Ram Shankar Kamat" userId="1bc2f97a-bbcf-4a8b-9eb3-50b1749f3038" providerId="ADAL" clId="{61EF81FF-7D1A-46BA-BCBF-ECDFB8815479}" dt="2023-02-01T15:41:03.583" v="3198"/>
          <ac:graphicFrameMkLst>
            <pc:docMk/>
            <pc:sldMk cId="1264452507" sldId="2076137165"/>
            <ac:graphicFrameMk id="7" creationId="{8FA4AD14-0E4E-E5F2-30FF-19990FB19EE8}"/>
          </ac:graphicFrameMkLst>
        </pc:graphicFrameChg>
        <pc:picChg chg="add del mod">
          <ac:chgData name="Ram Shankar Kamat" userId="1bc2f97a-bbcf-4a8b-9eb3-50b1749f3038" providerId="ADAL" clId="{61EF81FF-7D1A-46BA-BCBF-ECDFB8815479}" dt="2023-02-01T15:32:52.337" v="3155" actId="478"/>
          <ac:picMkLst>
            <pc:docMk/>
            <pc:sldMk cId="1264452507" sldId="2076137165"/>
            <ac:picMk id="4" creationId="{34CD8AB4-7F14-EC92-06DC-608D58BE7932}"/>
          </ac:picMkLst>
        </pc:picChg>
        <pc:picChg chg="add del mod">
          <ac:chgData name="Ram Shankar Kamat" userId="1bc2f97a-bbcf-4a8b-9eb3-50b1749f3038" providerId="ADAL" clId="{61EF81FF-7D1A-46BA-BCBF-ECDFB8815479}" dt="2023-02-01T14:11:50.893" v="2796" actId="478"/>
          <ac:picMkLst>
            <pc:docMk/>
            <pc:sldMk cId="1264452507" sldId="2076137165"/>
            <ac:picMk id="7" creationId="{9025DDE5-E98A-5486-E0C6-DB8021E5660C}"/>
          </ac:picMkLst>
        </pc:picChg>
        <pc:picChg chg="add del mod">
          <ac:chgData name="Ram Shankar Kamat" userId="1bc2f97a-bbcf-4a8b-9eb3-50b1749f3038" providerId="ADAL" clId="{61EF81FF-7D1A-46BA-BCBF-ECDFB8815479}" dt="2023-02-01T14:11:49.655" v="2795" actId="478"/>
          <ac:picMkLst>
            <pc:docMk/>
            <pc:sldMk cId="1264452507" sldId="2076137165"/>
            <ac:picMk id="9" creationId="{51E49795-487D-688F-4853-98645D58D969}"/>
          </ac:picMkLst>
        </pc:picChg>
        <pc:picChg chg="add mod">
          <ac:chgData name="Ram Shankar Kamat" userId="1bc2f97a-bbcf-4a8b-9eb3-50b1749f3038" providerId="ADAL" clId="{61EF81FF-7D1A-46BA-BCBF-ECDFB8815479}" dt="2023-02-01T15:41:43.894" v="3203" actId="1076"/>
          <ac:picMkLst>
            <pc:docMk/>
            <pc:sldMk cId="1264452507" sldId="2076137165"/>
            <ac:picMk id="9" creationId="{CEC1ADA9-3C21-6C4F-400E-CB525D54AFB9}"/>
          </ac:picMkLst>
        </pc:picChg>
        <pc:picChg chg="add del mod">
          <ac:chgData name="Ram Shankar Kamat" userId="1bc2f97a-bbcf-4a8b-9eb3-50b1749f3038" providerId="ADAL" clId="{61EF81FF-7D1A-46BA-BCBF-ECDFB8815479}" dt="2023-02-01T15:27:15.936" v="3146" actId="478"/>
          <ac:picMkLst>
            <pc:docMk/>
            <pc:sldMk cId="1264452507" sldId="2076137165"/>
            <ac:picMk id="11" creationId="{974A5678-A2B2-5FAF-87BE-0B582B1B5E13}"/>
          </ac:picMkLst>
        </pc:picChg>
        <pc:picChg chg="add del mod">
          <ac:chgData name="Ram Shankar Kamat" userId="1bc2f97a-bbcf-4a8b-9eb3-50b1749f3038" providerId="ADAL" clId="{61EF81FF-7D1A-46BA-BCBF-ECDFB8815479}" dt="2023-02-01T15:37:53.369" v="3175" actId="478"/>
          <ac:picMkLst>
            <pc:docMk/>
            <pc:sldMk cId="1264452507" sldId="2076137165"/>
            <ac:picMk id="12" creationId="{AB90FC2B-3D2A-FD50-9825-86431FF95B2F}"/>
          </ac:picMkLst>
        </pc:picChg>
        <pc:picChg chg="add del mod">
          <ac:chgData name="Ram Shankar Kamat" userId="1bc2f97a-bbcf-4a8b-9eb3-50b1749f3038" providerId="ADAL" clId="{61EF81FF-7D1A-46BA-BCBF-ECDFB8815479}" dt="2023-02-01T15:38:23.032" v="3186" actId="931"/>
          <ac:picMkLst>
            <pc:docMk/>
            <pc:sldMk cId="1264452507" sldId="2076137165"/>
            <ac:picMk id="14" creationId="{DA0B6A5A-81F3-F342-5BF2-FD2783699317}"/>
          </ac:picMkLst>
        </pc:picChg>
        <pc:picChg chg="add del mod">
          <ac:chgData name="Ram Shankar Kamat" userId="1bc2f97a-bbcf-4a8b-9eb3-50b1749f3038" providerId="ADAL" clId="{61EF81FF-7D1A-46BA-BCBF-ECDFB8815479}" dt="2023-02-01T15:43:23.659" v="3206" actId="478"/>
          <ac:picMkLst>
            <pc:docMk/>
            <pc:sldMk cId="1264452507" sldId="2076137165"/>
            <ac:picMk id="16" creationId="{91D0069D-489F-37A9-DFCF-7101C4C067FB}"/>
          </ac:picMkLst>
        </pc:picChg>
        <pc:picChg chg="add mod">
          <ac:chgData name="Ram Shankar Kamat" userId="1bc2f97a-bbcf-4a8b-9eb3-50b1749f3038" providerId="ADAL" clId="{61EF81FF-7D1A-46BA-BCBF-ECDFB8815479}" dt="2023-02-01T15:43:49.344" v="3214" actId="14100"/>
          <ac:picMkLst>
            <pc:docMk/>
            <pc:sldMk cId="1264452507" sldId="2076137165"/>
            <ac:picMk id="18" creationId="{971E67EB-0163-C294-5949-3F81FA05D915}"/>
          </ac:picMkLst>
        </pc:picChg>
      </pc:sldChg>
      <pc:sldChg chg="add del">
        <pc:chgData name="Ram Shankar Kamat" userId="1bc2f97a-bbcf-4a8b-9eb3-50b1749f3038" providerId="ADAL" clId="{61EF81FF-7D1A-46BA-BCBF-ECDFB8815479}" dt="2023-02-01T15:42:25.047" v="3204" actId="47"/>
        <pc:sldMkLst>
          <pc:docMk/>
          <pc:sldMk cId="1554210670" sldId="2076137166"/>
        </pc:sldMkLst>
      </pc:sldChg>
    </pc:docChg>
  </pc:docChgLst>
  <pc:docChgLst>
    <pc:chgData name="Ram Shankar Kamat" userId="1bc2f97a-bbcf-4a8b-9eb3-50b1749f3038" providerId="ADAL" clId="{C729D46E-E153-42BA-AFE3-975A94C5E229}"/>
    <pc:docChg chg="addSld delSld">
      <pc:chgData name="Ram Shankar Kamat" userId="1bc2f97a-bbcf-4a8b-9eb3-50b1749f3038" providerId="ADAL" clId="{C729D46E-E153-42BA-AFE3-975A94C5E229}" dt="2023-01-23T13:02:26.777" v="2" actId="2696"/>
      <pc:docMkLst>
        <pc:docMk/>
      </pc:docMkLst>
      <pc:sldChg chg="add">
        <pc:chgData name="Ram Shankar Kamat" userId="1bc2f97a-bbcf-4a8b-9eb3-50b1749f3038" providerId="ADAL" clId="{C729D46E-E153-42BA-AFE3-975A94C5E229}" dt="2023-01-23T12:57:35.831" v="0" actId="2890"/>
        <pc:sldMkLst>
          <pc:docMk/>
          <pc:sldMk cId="3986265085" sldId="2076137151"/>
        </pc:sldMkLst>
      </pc:sldChg>
      <pc:sldChg chg="new del">
        <pc:chgData name="Ram Shankar Kamat" userId="1bc2f97a-bbcf-4a8b-9eb3-50b1749f3038" providerId="ADAL" clId="{C729D46E-E153-42BA-AFE3-975A94C5E229}" dt="2023-01-23T13:02:26.777" v="2" actId="2696"/>
        <pc:sldMkLst>
          <pc:docMk/>
          <pc:sldMk cId="3085236182" sldId="2076137152"/>
        </pc:sldMkLst>
      </pc:sldChg>
    </pc:docChg>
  </pc:docChgLst>
  <pc:docChgLst>
    <pc:chgData name="Jackson Andrew Srivathsan" userId="5c149706-71d7-4ce1-b119-3f8933f7ae6f" providerId="ADAL" clId="{0E57E858-9B80-4EC5-9BD5-CDF6C8AA66D7}"/>
    <pc:docChg chg="delSld modSld modMainMaster">
      <pc:chgData name="Jackson Andrew Srivathsan" userId="5c149706-71d7-4ce1-b119-3f8933f7ae6f" providerId="ADAL" clId="{0E57E858-9B80-4EC5-9BD5-CDF6C8AA66D7}" dt="2020-12-03T15:09:08.543" v="53" actId="20577"/>
      <pc:docMkLst>
        <pc:docMk/>
      </pc:docMkLst>
      <pc:sldChg chg="del">
        <pc:chgData name="Jackson Andrew Srivathsan" userId="5c149706-71d7-4ce1-b119-3f8933f7ae6f" providerId="ADAL" clId="{0E57E858-9B80-4EC5-9BD5-CDF6C8AA66D7}" dt="2020-12-03T15:08:39.810" v="0" actId="2696"/>
        <pc:sldMkLst>
          <pc:docMk/>
          <pc:sldMk cId="325618522" sldId="1114"/>
        </pc:sldMkLst>
      </pc:sldChg>
      <pc:sldChg chg="delSp modSp">
        <pc:chgData name="Jackson Andrew Srivathsan" userId="5c149706-71d7-4ce1-b119-3f8933f7ae6f" providerId="ADAL" clId="{0E57E858-9B80-4EC5-9BD5-CDF6C8AA66D7}" dt="2020-12-03T15:09:08.543" v="53" actId="20577"/>
        <pc:sldMkLst>
          <pc:docMk/>
          <pc:sldMk cId="503177586" sldId="1134"/>
        </pc:sldMkLst>
        <pc:spChg chg="mod">
          <ac:chgData name="Jackson Andrew Srivathsan" userId="5c149706-71d7-4ce1-b119-3f8933f7ae6f" providerId="ADAL" clId="{0E57E858-9B80-4EC5-9BD5-CDF6C8AA66D7}" dt="2020-12-03T15:09:08.543" v="53" actId="20577"/>
          <ac:spMkLst>
            <pc:docMk/>
            <pc:sldMk cId="503177586" sldId="1134"/>
            <ac:spMk id="14" creationId="{4190BEA1-D03E-7A43-A06C-0C4E225A9EBD}"/>
          </ac:spMkLst>
        </pc:spChg>
        <pc:picChg chg="del">
          <ac:chgData name="Jackson Andrew Srivathsan" userId="5c149706-71d7-4ce1-b119-3f8933f7ae6f" providerId="ADAL" clId="{0E57E858-9B80-4EC5-9BD5-CDF6C8AA66D7}" dt="2020-12-03T15:08:59.777" v="29" actId="478"/>
          <ac:picMkLst>
            <pc:docMk/>
            <pc:sldMk cId="503177586" sldId="1134"/>
            <ac:picMk id="17" creationId="{00000000-0000-0000-0000-000000000000}"/>
          </ac:picMkLst>
        </pc:picChg>
      </pc:sldChg>
      <pc:sldChg chg="del">
        <pc:chgData name="Jackson Andrew Srivathsan" userId="5c149706-71d7-4ce1-b119-3f8933f7ae6f" providerId="ADAL" clId="{0E57E858-9B80-4EC5-9BD5-CDF6C8AA66D7}" dt="2020-12-03T15:08:39.863" v="1" actId="2696"/>
        <pc:sldMkLst>
          <pc:docMk/>
          <pc:sldMk cId="2166977894" sldId="1135"/>
        </pc:sldMkLst>
      </pc:sldChg>
      <pc:sldChg chg="del">
        <pc:chgData name="Jackson Andrew Srivathsan" userId="5c149706-71d7-4ce1-b119-3f8933f7ae6f" providerId="ADAL" clId="{0E57E858-9B80-4EC5-9BD5-CDF6C8AA66D7}" dt="2020-12-03T15:08:42.161" v="27" actId="2696"/>
        <pc:sldMkLst>
          <pc:docMk/>
          <pc:sldMk cId="767376678" sldId="1140"/>
        </pc:sldMkLst>
      </pc:sldChg>
      <pc:sldChg chg="del">
        <pc:chgData name="Jackson Andrew Srivathsan" userId="5c149706-71d7-4ce1-b119-3f8933f7ae6f" providerId="ADAL" clId="{0E57E858-9B80-4EC5-9BD5-CDF6C8AA66D7}" dt="2020-12-03T15:08:40.718" v="8" actId="2696"/>
        <pc:sldMkLst>
          <pc:docMk/>
          <pc:sldMk cId="2826949860" sldId="2076137150"/>
        </pc:sldMkLst>
      </pc:sldChg>
      <pc:sldChg chg="del">
        <pc:chgData name="Jackson Andrew Srivathsan" userId="5c149706-71d7-4ce1-b119-3f8933f7ae6f" providerId="ADAL" clId="{0E57E858-9B80-4EC5-9BD5-CDF6C8AA66D7}" dt="2020-12-03T15:08:41.945" v="23" actId="2696"/>
        <pc:sldMkLst>
          <pc:docMk/>
          <pc:sldMk cId="2877414196" sldId="2076137200"/>
        </pc:sldMkLst>
      </pc:sldChg>
      <pc:sldChg chg="del">
        <pc:chgData name="Jackson Andrew Srivathsan" userId="5c149706-71d7-4ce1-b119-3f8933f7ae6f" providerId="ADAL" clId="{0E57E858-9B80-4EC5-9BD5-CDF6C8AA66D7}" dt="2020-12-03T15:08:42.143" v="26" actId="2696"/>
        <pc:sldMkLst>
          <pc:docMk/>
          <pc:sldMk cId="4247881039" sldId="2076137202"/>
        </pc:sldMkLst>
      </pc:sldChg>
      <pc:sldChg chg="del">
        <pc:chgData name="Jackson Andrew Srivathsan" userId="5c149706-71d7-4ce1-b119-3f8933f7ae6f" providerId="ADAL" clId="{0E57E858-9B80-4EC5-9BD5-CDF6C8AA66D7}" dt="2020-12-03T15:08:41.842" v="22" actId="2696"/>
        <pc:sldMkLst>
          <pc:docMk/>
          <pc:sldMk cId="175700866" sldId="2076137205"/>
        </pc:sldMkLst>
      </pc:sldChg>
      <pc:sldChg chg="del">
        <pc:chgData name="Jackson Andrew Srivathsan" userId="5c149706-71d7-4ce1-b119-3f8933f7ae6f" providerId="ADAL" clId="{0E57E858-9B80-4EC5-9BD5-CDF6C8AA66D7}" dt="2020-12-03T15:08:41.975" v="24" actId="2696"/>
        <pc:sldMkLst>
          <pc:docMk/>
          <pc:sldMk cId="614369508" sldId="2076137206"/>
        </pc:sldMkLst>
      </pc:sldChg>
      <pc:sldChg chg="del">
        <pc:chgData name="Jackson Andrew Srivathsan" userId="5c149706-71d7-4ce1-b119-3f8933f7ae6f" providerId="ADAL" clId="{0E57E858-9B80-4EC5-9BD5-CDF6C8AA66D7}" dt="2020-12-03T15:08:42.048" v="25" actId="2696"/>
        <pc:sldMkLst>
          <pc:docMk/>
          <pc:sldMk cId="851406395" sldId="2076137207"/>
        </pc:sldMkLst>
      </pc:sldChg>
      <pc:sldChg chg="del">
        <pc:chgData name="Jackson Andrew Srivathsan" userId="5c149706-71d7-4ce1-b119-3f8933f7ae6f" providerId="ADAL" clId="{0E57E858-9B80-4EC5-9BD5-CDF6C8AA66D7}" dt="2020-12-03T15:08:41.009" v="12" actId="2696"/>
        <pc:sldMkLst>
          <pc:docMk/>
          <pc:sldMk cId="1578987195" sldId="2076137209"/>
        </pc:sldMkLst>
      </pc:sldChg>
      <pc:sldChg chg="del">
        <pc:chgData name="Jackson Andrew Srivathsan" userId="5c149706-71d7-4ce1-b119-3f8933f7ae6f" providerId="ADAL" clId="{0E57E858-9B80-4EC5-9BD5-CDF6C8AA66D7}" dt="2020-12-03T15:08:41.301" v="16" actId="2696"/>
        <pc:sldMkLst>
          <pc:docMk/>
          <pc:sldMk cId="2751593957" sldId="2076137210"/>
        </pc:sldMkLst>
      </pc:sldChg>
      <pc:sldChg chg="del">
        <pc:chgData name="Jackson Andrew Srivathsan" userId="5c149706-71d7-4ce1-b119-3f8933f7ae6f" providerId="ADAL" clId="{0E57E858-9B80-4EC5-9BD5-CDF6C8AA66D7}" dt="2020-12-03T15:08:41.729" v="20" actId="2696"/>
        <pc:sldMkLst>
          <pc:docMk/>
          <pc:sldMk cId="3373841923" sldId="2076137211"/>
        </pc:sldMkLst>
      </pc:sldChg>
      <pc:sldChg chg="del">
        <pc:chgData name="Jackson Andrew Srivathsan" userId="5c149706-71d7-4ce1-b119-3f8933f7ae6f" providerId="ADAL" clId="{0E57E858-9B80-4EC5-9BD5-CDF6C8AA66D7}" dt="2020-12-03T15:08:41.147" v="14" actId="2696"/>
        <pc:sldMkLst>
          <pc:docMk/>
          <pc:sldMk cId="292674377" sldId="2076137216"/>
        </pc:sldMkLst>
      </pc:sldChg>
      <pc:sldChg chg="del">
        <pc:chgData name="Jackson Andrew Srivathsan" userId="5c149706-71d7-4ce1-b119-3f8933f7ae6f" providerId="ADAL" clId="{0E57E858-9B80-4EC5-9BD5-CDF6C8AA66D7}" dt="2020-12-03T15:08:41.049" v="13" actId="2696"/>
        <pc:sldMkLst>
          <pc:docMk/>
          <pc:sldMk cId="1795688668" sldId="2076137217"/>
        </pc:sldMkLst>
      </pc:sldChg>
      <pc:sldChg chg="del">
        <pc:chgData name="Jackson Andrew Srivathsan" userId="5c149706-71d7-4ce1-b119-3f8933f7ae6f" providerId="ADAL" clId="{0E57E858-9B80-4EC5-9BD5-CDF6C8AA66D7}" dt="2020-12-03T15:08:41.241" v="15" actId="2696"/>
        <pc:sldMkLst>
          <pc:docMk/>
          <pc:sldMk cId="4256144998" sldId="2076137218"/>
        </pc:sldMkLst>
      </pc:sldChg>
      <pc:sldChg chg="del">
        <pc:chgData name="Jackson Andrew Srivathsan" userId="5c149706-71d7-4ce1-b119-3f8933f7ae6f" providerId="ADAL" clId="{0E57E858-9B80-4EC5-9BD5-CDF6C8AA66D7}" dt="2020-12-03T15:08:41.807" v="21" actId="2696"/>
        <pc:sldMkLst>
          <pc:docMk/>
          <pc:sldMk cId="1500625972" sldId="2076137219"/>
        </pc:sldMkLst>
      </pc:sldChg>
      <pc:sldChg chg="del">
        <pc:chgData name="Jackson Andrew Srivathsan" userId="5c149706-71d7-4ce1-b119-3f8933f7ae6f" providerId="ADAL" clId="{0E57E858-9B80-4EC5-9BD5-CDF6C8AA66D7}" dt="2020-12-03T15:08:41.506" v="17" actId="2696"/>
        <pc:sldMkLst>
          <pc:docMk/>
          <pc:sldMk cId="552767274" sldId="2076137220"/>
        </pc:sldMkLst>
      </pc:sldChg>
      <pc:sldChg chg="del">
        <pc:chgData name="Jackson Andrew Srivathsan" userId="5c149706-71d7-4ce1-b119-3f8933f7ae6f" providerId="ADAL" clId="{0E57E858-9B80-4EC5-9BD5-CDF6C8AA66D7}" dt="2020-12-03T15:08:41.566" v="18" actId="2696"/>
        <pc:sldMkLst>
          <pc:docMk/>
          <pc:sldMk cId="2416194142" sldId="2076137221"/>
        </pc:sldMkLst>
      </pc:sldChg>
      <pc:sldChg chg="del">
        <pc:chgData name="Jackson Andrew Srivathsan" userId="5c149706-71d7-4ce1-b119-3f8933f7ae6f" providerId="ADAL" clId="{0E57E858-9B80-4EC5-9BD5-CDF6C8AA66D7}" dt="2020-12-03T15:08:41.603" v="19" actId="2696"/>
        <pc:sldMkLst>
          <pc:docMk/>
          <pc:sldMk cId="4113974156" sldId="2076137222"/>
        </pc:sldMkLst>
      </pc:sldChg>
      <pc:sldChg chg="del">
        <pc:chgData name="Jackson Andrew Srivathsan" userId="5c149706-71d7-4ce1-b119-3f8933f7ae6f" providerId="ADAL" clId="{0E57E858-9B80-4EC5-9BD5-CDF6C8AA66D7}" dt="2020-12-03T15:08:40.431" v="5" actId="2696"/>
        <pc:sldMkLst>
          <pc:docMk/>
          <pc:sldMk cId="4119956603" sldId="2076137223"/>
        </pc:sldMkLst>
      </pc:sldChg>
      <pc:sldChg chg="del">
        <pc:chgData name="Jackson Andrew Srivathsan" userId="5c149706-71d7-4ce1-b119-3f8933f7ae6f" providerId="ADAL" clId="{0E57E858-9B80-4EC5-9BD5-CDF6C8AA66D7}" dt="2020-12-03T15:08:40.115" v="2" actId="2696"/>
        <pc:sldMkLst>
          <pc:docMk/>
          <pc:sldMk cId="3778260033" sldId="2076137224"/>
        </pc:sldMkLst>
      </pc:sldChg>
      <pc:sldChg chg="del">
        <pc:chgData name="Jackson Andrew Srivathsan" userId="5c149706-71d7-4ce1-b119-3f8933f7ae6f" providerId="ADAL" clId="{0E57E858-9B80-4EC5-9BD5-CDF6C8AA66D7}" dt="2020-12-03T15:08:40.361" v="4" actId="2696"/>
        <pc:sldMkLst>
          <pc:docMk/>
          <pc:sldMk cId="687018505" sldId="2076137225"/>
        </pc:sldMkLst>
      </pc:sldChg>
      <pc:sldChg chg="del">
        <pc:chgData name="Jackson Andrew Srivathsan" userId="5c149706-71d7-4ce1-b119-3f8933f7ae6f" providerId="ADAL" clId="{0E57E858-9B80-4EC5-9BD5-CDF6C8AA66D7}" dt="2020-12-03T15:08:40.827" v="10" actId="2696"/>
        <pc:sldMkLst>
          <pc:docMk/>
          <pc:sldMk cId="2055542399" sldId="2076137226"/>
        </pc:sldMkLst>
      </pc:sldChg>
      <pc:sldChg chg="del">
        <pc:chgData name="Jackson Andrew Srivathsan" userId="5c149706-71d7-4ce1-b119-3f8933f7ae6f" providerId="ADAL" clId="{0E57E858-9B80-4EC5-9BD5-CDF6C8AA66D7}" dt="2020-12-03T15:08:40.493" v="6" actId="2696"/>
        <pc:sldMkLst>
          <pc:docMk/>
          <pc:sldMk cId="1721414588" sldId="2076137227"/>
        </pc:sldMkLst>
      </pc:sldChg>
      <pc:sldChg chg="del">
        <pc:chgData name="Jackson Andrew Srivathsan" userId="5c149706-71d7-4ce1-b119-3f8933f7ae6f" providerId="ADAL" clId="{0E57E858-9B80-4EC5-9BD5-CDF6C8AA66D7}" dt="2020-12-03T15:08:40.698" v="7" actId="2696"/>
        <pc:sldMkLst>
          <pc:docMk/>
          <pc:sldMk cId="308925935" sldId="2076137235"/>
        </pc:sldMkLst>
      </pc:sldChg>
      <pc:sldChg chg="del">
        <pc:chgData name="Jackson Andrew Srivathsan" userId="5c149706-71d7-4ce1-b119-3f8933f7ae6f" providerId="ADAL" clId="{0E57E858-9B80-4EC5-9BD5-CDF6C8AA66D7}" dt="2020-12-03T15:08:40.240" v="3" actId="2696"/>
        <pc:sldMkLst>
          <pc:docMk/>
          <pc:sldMk cId="673454703" sldId="2076137236"/>
        </pc:sldMkLst>
      </pc:sldChg>
      <pc:sldChg chg="del">
        <pc:chgData name="Jackson Andrew Srivathsan" userId="5c149706-71d7-4ce1-b119-3f8933f7ae6f" providerId="ADAL" clId="{0E57E858-9B80-4EC5-9BD5-CDF6C8AA66D7}" dt="2020-12-03T15:08:40.780" v="9" actId="2696"/>
        <pc:sldMkLst>
          <pc:docMk/>
          <pc:sldMk cId="2514260678" sldId="2076137237"/>
        </pc:sldMkLst>
      </pc:sldChg>
      <pc:sldChg chg="del">
        <pc:chgData name="Jackson Andrew Srivathsan" userId="5c149706-71d7-4ce1-b119-3f8933f7ae6f" providerId="ADAL" clId="{0E57E858-9B80-4EC5-9BD5-CDF6C8AA66D7}" dt="2020-12-03T15:08:40.970" v="11" actId="2696"/>
        <pc:sldMkLst>
          <pc:docMk/>
          <pc:sldMk cId="1229160725" sldId="2076137238"/>
        </pc:sldMkLst>
      </pc:sldChg>
      <pc:sldMasterChg chg="delSp">
        <pc:chgData name="Jackson Andrew Srivathsan" userId="5c149706-71d7-4ce1-b119-3f8933f7ae6f" providerId="ADAL" clId="{0E57E858-9B80-4EC5-9BD5-CDF6C8AA66D7}" dt="2020-12-03T15:08:55.549" v="28" actId="478"/>
        <pc:sldMasterMkLst>
          <pc:docMk/>
          <pc:sldMasterMk cId="817382424" sldId="2147483660"/>
        </pc:sldMasterMkLst>
        <pc:picChg chg="del">
          <ac:chgData name="Jackson Andrew Srivathsan" userId="5c149706-71d7-4ce1-b119-3f8933f7ae6f" providerId="ADAL" clId="{0E57E858-9B80-4EC5-9BD5-CDF6C8AA66D7}" dt="2020-12-03T15:08:55.549" v="28" actId="478"/>
          <ac:picMkLst>
            <pc:docMk/>
            <pc:sldMasterMk cId="817382424" sldId="2147483660"/>
            <ac:picMk id="1028" creationId="{00000000-0000-0000-0000-000000000000}"/>
          </ac:picMkLst>
        </pc:picChg>
      </pc:sldMasterChg>
    </pc:docChg>
  </pc:docChgLst>
  <pc:docChgLst>
    <pc:chgData name="Ram Shankar Kamat" userId="1bc2f97a-bbcf-4a8b-9eb3-50b1749f3038" providerId="ADAL" clId="{31F6137C-1EC5-4D5E-828E-46516F7AFAC8}"/>
    <pc:docChg chg="modSld">
      <pc:chgData name="Ram Shankar Kamat" userId="1bc2f97a-bbcf-4a8b-9eb3-50b1749f3038" providerId="ADAL" clId="{31F6137C-1EC5-4D5E-828E-46516F7AFAC8}" dt="2023-02-02T07:17:02.665" v="1" actId="20577"/>
      <pc:docMkLst>
        <pc:docMk/>
      </pc:docMkLst>
      <pc:sldChg chg="modSp mod">
        <pc:chgData name="Ram Shankar Kamat" userId="1bc2f97a-bbcf-4a8b-9eb3-50b1749f3038" providerId="ADAL" clId="{31F6137C-1EC5-4D5E-828E-46516F7AFAC8}" dt="2023-02-02T07:17:02.665" v="1" actId="20577"/>
        <pc:sldMkLst>
          <pc:docMk/>
          <pc:sldMk cId="2934456303" sldId="264"/>
        </pc:sldMkLst>
        <pc:spChg chg="mod">
          <ac:chgData name="Ram Shankar Kamat" userId="1bc2f97a-bbcf-4a8b-9eb3-50b1749f3038" providerId="ADAL" clId="{31F6137C-1EC5-4D5E-828E-46516F7AFAC8}" dt="2023-02-02T07:17:02.665" v="1" actId="20577"/>
          <ac:spMkLst>
            <pc:docMk/>
            <pc:sldMk cId="2934456303" sldId="264"/>
            <ac:spMk id="20" creationId="{8855A6CC-E006-AF01-B893-50662921045C}"/>
          </ac:spMkLst>
        </pc:spChg>
      </pc:sldChg>
    </pc:docChg>
  </pc:docChgLst>
  <pc:docChgLst>
    <pc:chgData name="Manish Maurya" userId="1c67f278-9a98-4388-8d16-3e143751b322" providerId="ADAL" clId="{D8654FB5-061B-4E3A-9D87-B6D001C248D3}"/>
    <pc:docChg chg="addSld delSld modSld">
      <pc:chgData name="Manish Maurya" userId="1c67f278-9a98-4388-8d16-3e143751b322" providerId="ADAL" clId="{D8654FB5-061B-4E3A-9D87-B6D001C248D3}" dt="2020-12-11T07:07:31.075" v="10" actId="47"/>
      <pc:docMkLst>
        <pc:docMk/>
      </pc:docMkLst>
      <pc:sldChg chg="add del">
        <pc:chgData name="Manish Maurya" userId="1c67f278-9a98-4388-8d16-3e143751b322" providerId="ADAL" clId="{D8654FB5-061B-4E3A-9D87-B6D001C248D3}" dt="2020-12-11T07:06:50.679" v="1" actId="47"/>
        <pc:sldMkLst>
          <pc:docMk/>
          <pc:sldMk cId="0" sldId="261"/>
        </pc:sldMkLst>
      </pc:sldChg>
      <pc:sldChg chg="add">
        <pc:chgData name="Manish Maurya" userId="1c67f278-9a98-4388-8d16-3e143751b322" providerId="ADAL" clId="{D8654FB5-061B-4E3A-9D87-B6D001C248D3}" dt="2020-12-11T07:07:29.075" v="9"/>
        <pc:sldMkLst>
          <pc:docMk/>
          <pc:sldMk cId="2759744217" sldId="14779"/>
        </pc:sldMkLst>
      </pc:sldChg>
      <pc:sldChg chg="new del">
        <pc:chgData name="Manish Maurya" userId="1c67f278-9a98-4388-8d16-3e143751b322" providerId="ADAL" clId="{D8654FB5-061B-4E3A-9D87-B6D001C248D3}" dt="2020-12-11T07:07:07.707" v="4" actId="47"/>
        <pc:sldMkLst>
          <pc:docMk/>
          <pc:sldMk cId="1607702559" sldId="2076137147"/>
        </pc:sldMkLst>
      </pc:sldChg>
      <pc:sldChg chg="add">
        <pc:chgData name="Manish Maurya" userId="1c67f278-9a98-4388-8d16-3e143751b322" providerId="ADAL" clId="{D8654FB5-061B-4E3A-9D87-B6D001C248D3}" dt="2020-12-11T07:07:03.766" v="3"/>
        <pc:sldMkLst>
          <pc:docMk/>
          <pc:sldMk cId="3516036118" sldId="2076137148"/>
        </pc:sldMkLst>
      </pc:sldChg>
      <pc:sldChg chg="new del">
        <pc:chgData name="Manish Maurya" userId="1c67f278-9a98-4388-8d16-3e143751b322" providerId="ADAL" clId="{D8654FB5-061B-4E3A-9D87-B6D001C248D3}" dt="2020-12-11T07:07:19.185" v="7" actId="47"/>
        <pc:sldMkLst>
          <pc:docMk/>
          <pc:sldMk cId="1440509642" sldId="2076137149"/>
        </pc:sldMkLst>
      </pc:sldChg>
      <pc:sldChg chg="add">
        <pc:chgData name="Manish Maurya" userId="1c67f278-9a98-4388-8d16-3e143751b322" providerId="ADAL" clId="{D8654FB5-061B-4E3A-9D87-B6D001C248D3}" dt="2020-12-11T07:07:16.695" v="6"/>
        <pc:sldMkLst>
          <pc:docMk/>
          <pc:sldMk cId="3511787992" sldId="2076137150"/>
        </pc:sldMkLst>
      </pc:sldChg>
      <pc:sldChg chg="new del">
        <pc:chgData name="Manish Maurya" userId="1c67f278-9a98-4388-8d16-3e143751b322" providerId="ADAL" clId="{D8654FB5-061B-4E3A-9D87-B6D001C248D3}" dt="2020-12-11T07:07:31.075" v="10" actId="47"/>
        <pc:sldMkLst>
          <pc:docMk/>
          <pc:sldMk cId="2973630034" sldId="2076137151"/>
        </pc:sldMkLst>
      </pc:sldChg>
      <pc:sldMasterChg chg="delSldLayout">
        <pc:chgData name="Manish Maurya" userId="1c67f278-9a98-4388-8d16-3e143751b322" providerId="ADAL" clId="{D8654FB5-061B-4E3A-9D87-B6D001C248D3}" dt="2020-12-11T07:06:50.679" v="1" actId="47"/>
        <pc:sldMasterMkLst>
          <pc:docMk/>
          <pc:sldMasterMk cId="817382424" sldId="2147483660"/>
        </pc:sldMasterMkLst>
        <pc:sldLayoutChg chg="del">
          <pc:chgData name="Manish Maurya" userId="1c67f278-9a98-4388-8d16-3e143751b322" providerId="ADAL" clId="{D8654FB5-061B-4E3A-9D87-B6D001C248D3}" dt="2020-12-11T07:06:50.679" v="1" actId="47"/>
          <pc:sldLayoutMkLst>
            <pc:docMk/>
            <pc:sldMasterMk cId="817382424" sldId="2147483660"/>
            <pc:sldLayoutMk cId="731554322" sldId="2147483690"/>
          </pc:sldLayoutMkLst>
        </pc:sldLayoutChg>
      </pc:sldMasterChg>
    </pc:docChg>
  </pc:docChgLst>
</pc:chgInfo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sv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6" Type="http://schemas.openxmlformats.org/officeDocument/2006/relationships/image" Target="../media/image91.sv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svg"/><Relationship Id="rId4" Type="http://schemas.openxmlformats.org/officeDocument/2006/relationships/image" Target="../media/image89.svg"/><Relationship Id="rId9" Type="http://schemas.openxmlformats.org/officeDocument/2006/relationships/image" Target="../media/image94.pn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svg"/><Relationship Id="rId2" Type="http://schemas.openxmlformats.org/officeDocument/2006/relationships/image" Target="../media/image132.svg"/><Relationship Id="rId1" Type="http://schemas.openxmlformats.org/officeDocument/2006/relationships/image" Target="../media/image131.png"/><Relationship Id="rId6" Type="http://schemas.openxmlformats.org/officeDocument/2006/relationships/image" Target="../media/image136.sv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svg"/><Relationship Id="rId4" Type="http://schemas.openxmlformats.org/officeDocument/2006/relationships/image" Target="../media/image134.svg"/><Relationship Id="rId9" Type="http://schemas.openxmlformats.org/officeDocument/2006/relationships/image" Target="../media/image139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sv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6" Type="http://schemas.openxmlformats.org/officeDocument/2006/relationships/image" Target="../media/image91.sv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svg"/><Relationship Id="rId4" Type="http://schemas.openxmlformats.org/officeDocument/2006/relationships/image" Target="../media/image89.svg"/><Relationship Id="rId9" Type="http://schemas.openxmlformats.org/officeDocument/2006/relationships/image" Target="../media/image94.pn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svg"/><Relationship Id="rId2" Type="http://schemas.openxmlformats.org/officeDocument/2006/relationships/image" Target="../media/image132.svg"/><Relationship Id="rId1" Type="http://schemas.openxmlformats.org/officeDocument/2006/relationships/image" Target="../media/image131.png"/><Relationship Id="rId6" Type="http://schemas.openxmlformats.org/officeDocument/2006/relationships/image" Target="../media/image136.sv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svg"/><Relationship Id="rId4" Type="http://schemas.openxmlformats.org/officeDocument/2006/relationships/image" Target="../media/image134.svg"/><Relationship Id="rId9" Type="http://schemas.openxmlformats.org/officeDocument/2006/relationships/image" Target="../media/image1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EF2E4D-8B1D-924B-B676-2A41ED4672BC}" type="doc">
      <dgm:prSet loTypeId="urn:microsoft.com/office/officeart/2005/8/layout/matrix3" loCatId="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D69694D6-5957-6A4B-BD8C-6D6DB1699F72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Smart Transcription</a:t>
          </a:r>
        </a:p>
      </dgm:t>
    </dgm:pt>
    <dgm:pt modelId="{6F7A9C40-6454-EF4C-870B-B5B8174622A0}" type="parTrans" cxnId="{0DC0DAF8-FA1D-9F4D-8D01-B2BC513E14BC}">
      <dgm:prSet/>
      <dgm:spPr/>
      <dgm:t>
        <a:bodyPr/>
        <a:lstStyle/>
        <a:p>
          <a:endParaRPr lang="en-US"/>
        </a:p>
      </dgm:t>
    </dgm:pt>
    <dgm:pt modelId="{382032E7-942A-E14A-9286-04A4EF326F3F}" type="sibTrans" cxnId="{0DC0DAF8-FA1D-9F4D-8D01-B2BC513E14BC}">
      <dgm:prSet/>
      <dgm:spPr/>
      <dgm:t>
        <a:bodyPr/>
        <a:lstStyle/>
        <a:p>
          <a:endParaRPr lang="en-US"/>
        </a:p>
      </dgm:t>
    </dgm:pt>
    <dgm:pt modelId="{1D93D7AC-F89E-6B4E-9939-9E7739B037C7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Voice Interfaces</a:t>
          </a:r>
        </a:p>
      </dgm:t>
    </dgm:pt>
    <dgm:pt modelId="{89975C14-634F-D14A-9B62-CF0F341505FA}" type="parTrans" cxnId="{87962D05-E09E-8D4E-BAA9-8B51AC380DBC}">
      <dgm:prSet/>
      <dgm:spPr/>
      <dgm:t>
        <a:bodyPr/>
        <a:lstStyle/>
        <a:p>
          <a:endParaRPr lang="en-US"/>
        </a:p>
      </dgm:t>
    </dgm:pt>
    <dgm:pt modelId="{2BB9D29A-9082-8D45-96F3-8FEED36C3131}" type="sibTrans" cxnId="{87962D05-E09E-8D4E-BAA9-8B51AC380DBC}">
      <dgm:prSet/>
      <dgm:spPr/>
      <dgm:t>
        <a:bodyPr/>
        <a:lstStyle/>
        <a:p>
          <a:endParaRPr lang="en-US"/>
        </a:p>
      </dgm:t>
    </dgm:pt>
    <dgm:pt modelId="{3830E2A3-2039-5741-848B-6FB6F44A8AFD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Workflow Automation </a:t>
          </a:r>
        </a:p>
      </dgm:t>
    </dgm:pt>
    <dgm:pt modelId="{F7CD0563-073C-A844-B063-375ABC82C372}" type="parTrans" cxnId="{D0D5DF74-C045-804F-8505-79148714DDAF}">
      <dgm:prSet/>
      <dgm:spPr/>
      <dgm:t>
        <a:bodyPr/>
        <a:lstStyle/>
        <a:p>
          <a:endParaRPr lang="en-US"/>
        </a:p>
      </dgm:t>
    </dgm:pt>
    <dgm:pt modelId="{4DA8B570-FBCA-AF47-BB08-27B3DC3F2264}" type="sibTrans" cxnId="{D0D5DF74-C045-804F-8505-79148714DDAF}">
      <dgm:prSet/>
      <dgm:spPr/>
      <dgm:t>
        <a:bodyPr/>
        <a:lstStyle/>
        <a:p>
          <a:endParaRPr lang="en-US"/>
        </a:p>
      </dgm:t>
    </dgm:pt>
    <dgm:pt modelId="{BF38E127-032A-374F-AF25-120B6C4BA7B4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Conversational Apps &amp; Insights</a:t>
          </a:r>
        </a:p>
      </dgm:t>
    </dgm:pt>
    <dgm:pt modelId="{497BFBC4-F261-5348-AACC-EB7D26C4000E}" type="parTrans" cxnId="{86F055A4-D35B-DD47-945A-AA21D09B0687}">
      <dgm:prSet/>
      <dgm:spPr/>
      <dgm:t>
        <a:bodyPr/>
        <a:lstStyle/>
        <a:p>
          <a:endParaRPr lang="en-US"/>
        </a:p>
      </dgm:t>
    </dgm:pt>
    <dgm:pt modelId="{79F646D9-C7F2-DA43-9E92-912A79E7C5F7}" type="sibTrans" cxnId="{86F055A4-D35B-DD47-945A-AA21D09B0687}">
      <dgm:prSet/>
      <dgm:spPr/>
      <dgm:t>
        <a:bodyPr/>
        <a:lstStyle/>
        <a:p>
          <a:endParaRPr lang="en-US"/>
        </a:p>
      </dgm:t>
    </dgm:pt>
    <dgm:pt modelId="{A3CE1D12-FAE5-F449-90D9-71D3191A2CD2}" type="pres">
      <dgm:prSet presAssocID="{B0EF2E4D-8B1D-924B-B676-2A41ED4672BC}" presName="matrix" presStyleCnt="0">
        <dgm:presLayoutVars>
          <dgm:chMax val="1"/>
          <dgm:dir/>
          <dgm:resizeHandles val="exact"/>
        </dgm:presLayoutVars>
      </dgm:prSet>
      <dgm:spPr/>
    </dgm:pt>
    <dgm:pt modelId="{D832EF82-12AA-EF47-987F-B4D1F14BAC16}" type="pres">
      <dgm:prSet presAssocID="{B0EF2E4D-8B1D-924B-B676-2A41ED4672BC}" presName="diamond" presStyleLbl="bgShp" presStyleIdx="0" presStyleCnt="1"/>
      <dgm:spPr>
        <a:solidFill>
          <a:srgbClr val="C00000"/>
        </a:solidFill>
      </dgm:spPr>
    </dgm:pt>
    <dgm:pt modelId="{7C246B33-3F57-B24F-86B6-FF4B954E70A8}" type="pres">
      <dgm:prSet presAssocID="{B0EF2E4D-8B1D-924B-B676-2A41ED4672BC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E5487DD-4EE5-6F40-9E26-586114170E36}" type="pres">
      <dgm:prSet presAssocID="{B0EF2E4D-8B1D-924B-B676-2A41ED4672BC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B4D13FB-3F3E-2F4E-B269-D2E2BAB28F4B}" type="pres">
      <dgm:prSet presAssocID="{B0EF2E4D-8B1D-924B-B676-2A41ED4672BC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B1ED6A5-8B34-AA49-A7CD-78EB9B2C04E9}" type="pres">
      <dgm:prSet presAssocID="{B0EF2E4D-8B1D-924B-B676-2A41ED4672BC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7962D05-E09E-8D4E-BAA9-8B51AC380DBC}" srcId="{B0EF2E4D-8B1D-924B-B676-2A41ED4672BC}" destId="{1D93D7AC-F89E-6B4E-9939-9E7739B037C7}" srcOrd="1" destOrd="0" parTransId="{89975C14-634F-D14A-9B62-CF0F341505FA}" sibTransId="{2BB9D29A-9082-8D45-96F3-8FEED36C3131}"/>
    <dgm:cxn modelId="{28AF3868-75EE-9D4B-8FC7-0CD109DC1488}" type="presOf" srcId="{BF38E127-032A-374F-AF25-120B6C4BA7B4}" destId="{7B1ED6A5-8B34-AA49-A7CD-78EB9B2C04E9}" srcOrd="0" destOrd="0" presId="urn:microsoft.com/office/officeart/2005/8/layout/matrix3"/>
    <dgm:cxn modelId="{1624614B-1E3B-A94E-8E81-3043699C2E58}" type="presOf" srcId="{1D93D7AC-F89E-6B4E-9939-9E7739B037C7}" destId="{FE5487DD-4EE5-6F40-9E26-586114170E36}" srcOrd="0" destOrd="0" presId="urn:microsoft.com/office/officeart/2005/8/layout/matrix3"/>
    <dgm:cxn modelId="{B7898073-23F0-1743-9ADB-BD2A87E5A0F6}" type="presOf" srcId="{B0EF2E4D-8B1D-924B-B676-2A41ED4672BC}" destId="{A3CE1D12-FAE5-F449-90D9-71D3191A2CD2}" srcOrd="0" destOrd="0" presId="urn:microsoft.com/office/officeart/2005/8/layout/matrix3"/>
    <dgm:cxn modelId="{D0D5DF74-C045-804F-8505-79148714DDAF}" srcId="{B0EF2E4D-8B1D-924B-B676-2A41ED4672BC}" destId="{3830E2A3-2039-5741-848B-6FB6F44A8AFD}" srcOrd="2" destOrd="0" parTransId="{F7CD0563-073C-A844-B063-375ABC82C372}" sibTransId="{4DA8B570-FBCA-AF47-BB08-27B3DC3F2264}"/>
    <dgm:cxn modelId="{2E2ED178-CB69-B44F-A4B1-5E4BCEAFE06B}" type="presOf" srcId="{3830E2A3-2039-5741-848B-6FB6F44A8AFD}" destId="{6B4D13FB-3F3E-2F4E-B269-D2E2BAB28F4B}" srcOrd="0" destOrd="0" presId="urn:microsoft.com/office/officeart/2005/8/layout/matrix3"/>
    <dgm:cxn modelId="{86F055A4-D35B-DD47-945A-AA21D09B0687}" srcId="{B0EF2E4D-8B1D-924B-B676-2A41ED4672BC}" destId="{BF38E127-032A-374F-AF25-120B6C4BA7B4}" srcOrd="3" destOrd="0" parTransId="{497BFBC4-F261-5348-AACC-EB7D26C4000E}" sibTransId="{79F646D9-C7F2-DA43-9E92-912A79E7C5F7}"/>
    <dgm:cxn modelId="{0DC0DAF8-FA1D-9F4D-8D01-B2BC513E14BC}" srcId="{B0EF2E4D-8B1D-924B-B676-2A41ED4672BC}" destId="{D69694D6-5957-6A4B-BD8C-6D6DB1699F72}" srcOrd="0" destOrd="0" parTransId="{6F7A9C40-6454-EF4C-870B-B5B8174622A0}" sibTransId="{382032E7-942A-E14A-9286-04A4EF326F3F}"/>
    <dgm:cxn modelId="{F932BFFD-D09C-324A-B728-FC05428E5D6A}" type="presOf" srcId="{D69694D6-5957-6A4B-BD8C-6D6DB1699F72}" destId="{7C246B33-3F57-B24F-86B6-FF4B954E70A8}" srcOrd="0" destOrd="0" presId="urn:microsoft.com/office/officeart/2005/8/layout/matrix3"/>
    <dgm:cxn modelId="{B4F20AA0-CB52-3F4C-8EAE-86692BEAEE4C}" type="presParOf" srcId="{A3CE1D12-FAE5-F449-90D9-71D3191A2CD2}" destId="{D832EF82-12AA-EF47-987F-B4D1F14BAC16}" srcOrd="0" destOrd="0" presId="urn:microsoft.com/office/officeart/2005/8/layout/matrix3"/>
    <dgm:cxn modelId="{78F0F4A7-B6B7-E14A-B36E-985CB991F849}" type="presParOf" srcId="{A3CE1D12-FAE5-F449-90D9-71D3191A2CD2}" destId="{7C246B33-3F57-B24F-86B6-FF4B954E70A8}" srcOrd="1" destOrd="0" presId="urn:microsoft.com/office/officeart/2005/8/layout/matrix3"/>
    <dgm:cxn modelId="{1DC2DE99-7AFB-A14E-930A-9FC5560B068A}" type="presParOf" srcId="{A3CE1D12-FAE5-F449-90D9-71D3191A2CD2}" destId="{FE5487DD-4EE5-6F40-9E26-586114170E36}" srcOrd="2" destOrd="0" presId="urn:microsoft.com/office/officeart/2005/8/layout/matrix3"/>
    <dgm:cxn modelId="{F99A5F04-4905-BF4D-99AB-98424AAE2028}" type="presParOf" srcId="{A3CE1D12-FAE5-F449-90D9-71D3191A2CD2}" destId="{6B4D13FB-3F3E-2F4E-B269-D2E2BAB28F4B}" srcOrd="3" destOrd="0" presId="urn:microsoft.com/office/officeart/2005/8/layout/matrix3"/>
    <dgm:cxn modelId="{63321DD3-9584-F143-A976-6F50B3B733D9}" type="presParOf" srcId="{A3CE1D12-FAE5-F449-90D9-71D3191A2CD2}" destId="{7B1ED6A5-8B34-AA49-A7CD-78EB9B2C04E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9AF6BE-21B7-C74A-8413-97C81398FAA0}" type="doc">
      <dgm:prSet loTypeId="urn:microsoft.com/office/officeart/2005/8/layout/matrix1" loCatId="" qsTypeId="urn:microsoft.com/office/officeart/2005/8/quickstyle/simple4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92F3CCC2-4D82-554D-BDF3-872B5BE1B300}">
      <dgm:prSet phldrT="[Text]"/>
      <dgm:spPr>
        <a:solidFill>
          <a:srgbClr val="C00000"/>
        </a:solidFill>
      </dgm:spPr>
      <dgm:t>
        <a:bodyPr/>
        <a:lstStyle/>
        <a:p>
          <a:r>
            <a:rPr lang="en-US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End-to-End Integration</a:t>
          </a:r>
        </a:p>
      </dgm:t>
    </dgm:pt>
    <dgm:pt modelId="{3B3F36E9-2603-7A46-B8E3-BB0281102225}" type="parTrans" cxnId="{39403E2E-A239-5D47-A8D7-7C703B9443E1}">
      <dgm:prSet/>
      <dgm:spPr/>
      <dgm:t>
        <a:bodyPr/>
        <a:lstStyle/>
        <a:p>
          <a:endParaRPr lang="en-US"/>
        </a:p>
      </dgm:t>
    </dgm:pt>
    <dgm:pt modelId="{4343849C-BB22-E84A-9A69-4E79E65CC783}" type="sibTrans" cxnId="{39403E2E-A239-5D47-A8D7-7C703B9443E1}">
      <dgm:prSet/>
      <dgm:spPr/>
      <dgm:t>
        <a:bodyPr/>
        <a:lstStyle/>
        <a:p>
          <a:endParaRPr lang="en-US"/>
        </a:p>
      </dgm:t>
    </dgm:pt>
    <dgm:pt modelId="{DC38259F-69B9-994A-9F86-875A5720B932}">
      <dgm:prSet phldrT="[Text]"/>
      <dgm:spPr/>
      <dgm:t>
        <a:bodyPr/>
        <a:lstStyle/>
        <a:p>
          <a:r>
            <a:rPr lang="en-US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Real-Time Data Monitoring</a:t>
          </a:r>
        </a:p>
      </dgm:t>
    </dgm:pt>
    <dgm:pt modelId="{676AD3E3-A92F-3347-A411-44B51AB180B9}" type="parTrans" cxnId="{DCFBC22C-D2DD-7146-AB83-D1A95848D5D2}">
      <dgm:prSet/>
      <dgm:spPr/>
      <dgm:t>
        <a:bodyPr/>
        <a:lstStyle/>
        <a:p>
          <a:endParaRPr lang="en-US"/>
        </a:p>
      </dgm:t>
    </dgm:pt>
    <dgm:pt modelId="{D1698B7E-6FBD-4445-A2CD-1C6D7427DF71}" type="sibTrans" cxnId="{DCFBC22C-D2DD-7146-AB83-D1A95848D5D2}">
      <dgm:prSet/>
      <dgm:spPr/>
      <dgm:t>
        <a:bodyPr/>
        <a:lstStyle/>
        <a:p>
          <a:endParaRPr lang="en-US"/>
        </a:p>
      </dgm:t>
    </dgm:pt>
    <dgm:pt modelId="{15C27807-C807-F943-A16E-2E8804A893EB}">
      <dgm:prSet phldrT="[Text]"/>
      <dgm:spPr/>
      <dgm:t>
        <a:bodyPr/>
        <a:lstStyle/>
        <a:p>
          <a:r>
            <a:rPr lang="en-US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Custom Development</a:t>
          </a:r>
        </a:p>
      </dgm:t>
    </dgm:pt>
    <dgm:pt modelId="{A70AF203-2867-764D-B868-8D437871D6B6}" type="parTrans" cxnId="{37D83157-BBF7-F54D-A9CD-72CF8EF84906}">
      <dgm:prSet/>
      <dgm:spPr/>
      <dgm:t>
        <a:bodyPr/>
        <a:lstStyle/>
        <a:p>
          <a:endParaRPr lang="en-US"/>
        </a:p>
      </dgm:t>
    </dgm:pt>
    <dgm:pt modelId="{7DD8C15C-0C13-BE41-BD46-18D60D4C94A0}" type="sibTrans" cxnId="{37D83157-BBF7-F54D-A9CD-72CF8EF84906}">
      <dgm:prSet/>
      <dgm:spPr/>
      <dgm:t>
        <a:bodyPr/>
        <a:lstStyle/>
        <a:p>
          <a:endParaRPr lang="en-US"/>
        </a:p>
      </dgm:t>
    </dgm:pt>
    <dgm:pt modelId="{B772EE0E-1198-DC4C-B0D7-EC91E30A2ABB}">
      <dgm:prSet phldrT="[Text]"/>
      <dgm:spPr/>
      <dgm:t>
        <a:bodyPr/>
        <a:lstStyle/>
        <a:p>
          <a:r>
            <a:rPr lang="en-US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Insights &amp; Analytics </a:t>
          </a:r>
        </a:p>
      </dgm:t>
    </dgm:pt>
    <dgm:pt modelId="{A31853A5-2ABE-E848-9AD1-C56DD220F183}" type="parTrans" cxnId="{71614512-9846-C741-A07F-9543D720B900}">
      <dgm:prSet/>
      <dgm:spPr/>
      <dgm:t>
        <a:bodyPr/>
        <a:lstStyle/>
        <a:p>
          <a:endParaRPr lang="en-US"/>
        </a:p>
      </dgm:t>
    </dgm:pt>
    <dgm:pt modelId="{976F3F88-01B9-0D4F-9CFC-BDDC1F858B95}" type="sibTrans" cxnId="{71614512-9846-C741-A07F-9543D720B900}">
      <dgm:prSet/>
      <dgm:spPr/>
      <dgm:t>
        <a:bodyPr/>
        <a:lstStyle/>
        <a:p>
          <a:endParaRPr lang="en-US"/>
        </a:p>
      </dgm:t>
    </dgm:pt>
    <dgm:pt modelId="{AFFCEFF3-AF45-3A4D-B2CA-DA5EE370CCBF}">
      <dgm:prSet phldrT="[Text]"/>
      <dgm:spPr>
        <a:solidFill>
          <a:schemeClr val="bg1"/>
        </a:solidFill>
      </dgm:spPr>
      <dgm:t>
        <a:bodyPr/>
        <a:lstStyle/>
        <a:p>
          <a:r>
            <a:rPr lang="en-US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IoT Solutions</a:t>
          </a:r>
        </a:p>
      </dgm:t>
    </dgm:pt>
    <dgm:pt modelId="{D75B2F94-2FEA-684E-BDEE-AE5F65B7796F}" type="sibTrans" cxnId="{6F8F3321-F78E-8A48-BEF9-ABF65863D7DE}">
      <dgm:prSet/>
      <dgm:spPr/>
      <dgm:t>
        <a:bodyPr/>
        <a:lstStyle/>
        <a:p>
          <a:endParaRPr lang="en-US"/>
        </a:p>
      </dgm:t>
    </dgm:pt>
    <dgm:pt modelId="{A2A61B95-BAD6-944E-A527-5D2DFBBA3D24}" type="parTrans" cxnId="{6F8F3321-F78E-8A48-BEF9-ABF65863D7DE}">
      <dgm:prSet/>
      <dgm:spPr/>
      <dgm:t>
        <a:bodyPr/>
        <a:lstStyle/>
        <a:p>
          <a:endParaRPr lang="en-US"/>
        </a:p>
      </dgm:t>
    </dgm:pt>
    <dgm:pt modelId="{85036202-0DD5-9E48-B7DB-AA463DA115C3}" type="pres">
      <dgm:prSet presAssocID="{919AF6BE-21B7-C74A-8413-97C81398FAA0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E250746-02A9-E648-B3A7-759039EB25D1}" type="pres">
      <dgm:prSet presAssocID="{919AF6BE-21B7-C74A-8413-97C81398FAA0}" presName="matrix" presStyleCnt="0"/>
      <dgm:spPr/>
    </dgm:pt>
    <dgm:pt modelId="{45C315BF-31DB-A341-9726-E9D685707B3B}" type="pres">
      <dgm:prSet presAssocID="{919AF6BE-21B7-C74A-8413-97C81398FAA0}" presName="tile1" presStyleLbl="node1" presStyleIdx="0" presStyleCnt="4"/>
      <dgm:spPr/>
    </dgm:pt>
    <dgm:pt modelId="{56DCA8CE-B303-0E4E-A1DA-5932C42EE23E}" type="pres">
      <dgm:prSet presAssocID="{919AF6BE-21B7-C74A-8413-97C81398FAA0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225B381-E6E8-654A-8B31-E5F187E45B14}" type="pres">
      <dgm:prSet presAssocID="{919AF6BE-21B7-C74A-8413-97C81398FAA0}" presName="tile2" presStyleLbl="node1" presStyleIdx="1" presStyleCnt="4" custLinFactX="1287" custLinFactNeighborX="100000" custLinFactNeighborY="-21601"/>
      <dgm:spPr/>
    </dgm:pt>
    <dgm:pt modelId="{C5D8898A-258B-5844-B9E3-9266CE1EA047}" type="pres">
      <dgm:prSet presAssocID="{919AF6BE-21B7-C74A-8413-97C81398FAA0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C2EDC95-2CCF-F542-AE73-581156ABC014}" type="pres">
      <dgm:prSet presAssocID="{919AF6BE-21B7-C74A-8413-97C81398FAA0}" presName="tile3" presStyleLbl="node1" presStyleIdx="2" presStyleCnt="4"/>
      <dgm:spPr/>
    </dgm:pt>
    <dgm:pt modelId="{430A17C3-397A-6E47-9E0A-A22EC1BCB047}" type="pres">
      <dgm:prSet presAssocID="{919AF6BE-21B7-C74A-8413-97C81398FAA0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92C6575-F749-7046-8364-3B3F8DE50FEA}" type="pres">
      <dgm:prSet presAssocID="{919AF6BE-21B7-C74A-8413-97C81398FAA0}" presName="tile4" presStyleLbl="node1" presStyleIdx="3" presStyleCnt="4"/>
      <dgm:spPr/>
    </dgm:pt>
    <dgm:pt modelId="{0EFF0504-A6D8-074E-A2DE-5CCF073F2022}" type="pres">
      <dgm:prSet presAssocID="{919AF6BE-21B7-C74A-8413-97C81398FAA0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8DC5C244-DB82-634E-99DA-CAA97FAF48AB}" type="pres">
      <dgm:prSet presAssocID="{919AF6BE-21B7-C74A-8413-97C81398FAA0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71614512-9846-C741-A07F-9543D720B900}" srcId="{AFFCEFF3-AF45-3A4D-B2CA-DA5EE370CCBF}" destId="{B772EE0E-1198-DC4C-B0D7-EC91E30A2ABB}" srcOrd="3" destOrd="0" parTransId="{A31853A5-2ABE-E848-9AD1-C56DD220F183}" sibTransId="{976F3F88-01B9-0D4F-9CFC-BDDC1F858B95}"/>
    <dgm:cxn modelId="{5789C415-D757-A346-8E9C-E7961FA005E5}" type="presOf" srcId="{AFFCEFF3-AF45-3A4D-B2CA-DA5EE370CCBF}" destId="{8DC5C244-DB82-634E-99DA-CAA97FAF48AB}" srcOrd="0" destOrd="0" presId="urn:microsoft.com/office/officeart/2005/8/layout/matrix1"/>
    <dgm:cxn modelId="{9DBF111A-10E8-3440-8FDF-56540E5552C0}" type="presOf" srcId="{B772EE0E-1198-DC4C-B0D7-EC91E30A2ABB}" destId="{0EFF0504-A6D8-074E-A2DE-5CCF073F2022}" srcOrd="1" destOrd="0" presId="urn:microsoft.com/office/officeart/2005/8/layout/matrix1"/>
    <dgm:cxn modelId="{6F8F3321-F78E-8A48-BEF9-ABF65863D7DE}" srcId="{919AF6BE-21B7-C74A-8413-97C81398FAA0}" destId="{AFFCEFF3-AF45-3A4D-B2CA-DA5EE370CCBF}" srcOrd="0" destOrd="0" parTransId="{A2A61B95-BAD6-944E-A527-5D2DFBBA3D24}" sibTransId="{D75B2F94-2FEA-684E-BDEE-AE5F65B7796F}"/>
    <dgm:cxn modelId="{DCFBC22C-D2DD-7146-AB83-D1A95848D5D2}" srcId="{AFFCEFF3-AF45-3A4D-B2CA-DA5EE370CCBF}" destId="{DC38259F-69B9-994A-9F86-875A5720B932}" srcOrd="1" destOrd="0" parTransId="{676AD3E3-A92F-3347-A411-44B51AB180B9}" sibTransId="{D1698B7E-6FBD-4445-A2CD-1C6D7427DF71}"/>
    <dgm:cxn modelId="{39403E2E-A239-5D47-A8D7-7C703B9443E1}" srcId="{AFFCEFF3-AF45-3A4D-B2CA-DA5EE370CCBF}" destId="{92F3CCC2-4D82-554D-BDF3-872B5BE1B300}" srcOrd="0" destOrd="0" parTransId="{3B3F36E9-2603-7A46-B8E3-BB0281102225}" sibTransId="{4343849C-BB22-E84A-9A69-4E79E65CC783}"/>
    <dgm:cxn modelId="{61580E42-AAB4-6346-8262-B1846BBA5429}" type="presOf" srcId="{919AF6BE-21B7-C74A-8413-97C81398FAA0}" destId="{85036202-0DD5-9E48-B7DB-AA463DA115C3}" srcOrd="0" destOrd="0" presId="urn:microsoft.com/office/officeart/2005/8/layout/matrix1"/>
    <dgm:cxn modelId="{9E5B0266-0458-834E-AA9C-EA713444A816}" type="presOf" srcId="{15C27807-C807-F943-A16E-2E8804A893EB}" destId="{430A17C3-397A-6E47-9E0A-A22EC1BCB047}" srcOrd="1" destOrd="0" presId="urn:microsoft.com/office/officeart/2005/8/layout/matrix1"/>
    <dgm:cxn modelId="{5367DB6B-19F1-4A4D-9F48-C8513E6B0A3A}" type="presOf" srcId="{15C27807-C807-F943-A16E-2E8804A893EB}" destId="{BC2EDC95-2CCF-F542-AE73-581156ABC014}" srcOrd="0" destOrd="0" presId="urn:microsoft.com/office/officeart/2005/8/layout/matrix1"/>
    <dgm:cxn modelId="{273CA673-ACF8-8E40-92AA-618815B8DD49}" type="presOf" srcId="{92F3CCC2-4D82-554D-BDF3-872B5BE1B300}" destId="{45C315BF-31DB-A341-9726-E9D685707B3B}" srcOrd="0" destOrd="0" presId="urn:microsoft.com/office/officeart/2005/8/layout/matrix1"/>
    <dgm:cxn modelId="{37D83157-BBF7-F54D-A9CD-72CF8EF84906}" srcId="{AFFCEFF3-AF45-3A4D-B2CA-DA5EE370CCBF}" destId="{15C27807-C807-F943-A16E-2E8804A893EB}" srcOrd="2" destOrd="0" parTransId="{A70AF203-2867-764D-B868-8D437871D6B6}" sibTransId="{7DD8C15C-0C13-BE41-BD46-18D60D4C94A0}"/>
    <dgm:cxn modelId="{B8440795-2510-B842-99DF-56CE1A01783B}" type="presOf" srcId="{B772EE0E-1198-DC4C-B0D7-EC91E30A2ABB}" destId="{992C6575-F749-7046-8364-3B3F8DE50FEA}" srcOrd="0" destOrd="0" presId="urn:microsoft.com/office/officeart/2005/8/layout/matrix1"/>
    <dgm:cxn modelId="{A03D7699-B54D-A747-B344-D6A328EC954E}" type="presOf" srcId="{92F3CCC2-4D82-554D-BDF3-872B5BE1B300}" destId="{56DCA8CE-B303-0E4E-A1DA-5932C42EE23E}" srcOrd="1" destOrd="0" presId="urn:microsoft.com/office/officeart/2005/8/layout/matrix1"/>
    <dgm:cxn modelId="{A1EAF3AF-35AC-D94B-A561-B37F8E0EDC5A}" type="presOf" srcId="{DC38259F-69B9-994A-9F86-875A5720B932}" destId="{8225B381-E6E8-654A-8B31-E5F187E45B14}" srcOrd="0" destOrd="0" presId="urn:microsoft.com/office/officeart/2005/8/layout/matrix1"/>
    <dgm:cxn modelId="{B32B6FF3-C8AF-DB45-8B64-41794C179E25}" type="presOf" srcId="{DC38259F-69B9-994A-9F86-875A5720B932}" destId="{C5D8898A-258B-5844-B9E3-9266CE1EA047}" srcOrd="1" destOrd="0" presId="urn:microsoft.com/office/officeart/2005/8/layout/matrix1"/>
    <dgm:cxn modelId="{8DF776C1-285D-8144-B011-C59CCF301A3A}" type="presParOf" srcId="{85036202-0DD5-9E48-B7DB-AA463DA115C3}" destId="{5E250746-02A9-E648-B3A7-759039EB25D1}" srcOrd="0" destOrd="0" presId="urn:microsoft.com/office/officeart/2005/8/layout/matrix1"/>
    <dgm:cxn modelId="{A0DB079E-8E68-EC46-9774-E4C24ABDF967}" type="presParOf" srcId="{5E250746-02A9-E648-B3A7-759039EB25D1}" destId="{45C315BF-31DB-A341-9726-E9D685707B3B}" srcOrd="0" destOrd="0" presId="urn:microsoft.com/office/officeart/2005/8/layout/matrix1"/>
    <dgm:cxn modelId="{8240F3AD-2D4B-9A45-8645-D2558A3AD77A}" type="presParOf" srcId="{5E250746-02A9-E648-B3A7-759039EB25D1}" destId="{56DCA8CE-B303-0E4E-A1DA-5932C42EE23E}" srcOrd="1" destOrd="0" presId="urn:microsoft.com/office/officeart/2005/8/layout/matrix1"/>
    <dgm:cxn modelId="{8F4C7ECC-2989-7C4B-AE76-15958C194E89}" type="presParOf" srcId="{5E250746-02A9-E648-B3A7-759039EB25D1}" destId="{8225B381-E6E8-654A-8B31-E5F187E45B14}" srcOrd="2" destOrd="0" presId="urn:microsoft.com/office/officeart/2005/8/layout/matrix1"/>
    <dgm:cxn modelId="{5E4D3E7D-FD4A-214C-B50B-6DA82AC586C0}" type="presParOf" srcId="{5E250746-02A9-E648-B3A7-759039EB25D1}" destId="{C5D8898A-258B-5844-B9E3-9266CE1EA047}" srcOrd="3" destOrd="0" presId="urn:microsoft.com/office/officeart/2005/8/layout/matrix1"/>
    <dgm:cxn modelId="{43417CA1-903D-534B-8927-08766035F50B}" type="presParOf" srcId="{5E250746-02A9-E648-B3A7-759039EB25D1}" destId="{BC2EDC95-2CCF-F542-AE73-581156ABC014}" srcOrd="4" destOrd="0" presId="urn:microsoft.com/office/officeart/2005/8/layout/matrix1"/>
    <dgm:cxn modelId="{7BC6702F-635E-114A-97CC-D08AE0AC2349}" type="presParOf" srcId="{5E250746-02A9-E648-B3A7-759039EB25D1}" destId="{430A17C3-397A-6E47-9E0A-A22EC1BCB047}" srcOrd="5" destOrd="0" presId="urn:microsoft.com/office/officeart/2005/8/layout/matrix1"/>
    <dgm:cxn modelId="{4272F24E-4FE3-E249-861F-0E41294F7A79}" type="presParOf" srcId="{5E250746-02A9-E648-B3A7-759039EB25D1}" destId="{992C6575-F749-7046-8364-3B3F8DE50FEA}" srcOrd="6" destOrd="0" presId="urn:microsoft.com/office/officeart/2005/8/layout/matrix1"/>
    <dgm:cxn modelId="{8F469EE1-C030-404E-BA39-EF73E4BAC4A3}" type="presParOf" srcId="{5E250746-02A9-E648-B3A7-759039EB25D1}" destId="{0EFF0504-A6D8-074E-A2DE-5CCF073F2022}" srcOrd="7" destOrd="0" presId="urn:microsoft.com/office/officeart/2005/8/layout/matrix1"/>
    <dgm:cxn modelId="{2C6AAA24-0114-BE4A-A891-B601F739C1F6}" type="presParOf" srcId="{85036202-0DD5-9E48-B7DB-AA463DA115C3}" destId="{8DC5C244-DB82-634E-99DA-CAA97FAF48AB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644A0F-8E9F-9D4E-9CB6-2DA449958FB1}" type="doc">
      <dgm:prSet loTypeId="urn:microsoft.com/office/officeart/2008/layout/VerticalCurvedList" loCatId="" qsTypeId="urn:microsoft.com/office/officeart/2005/8/quickstyle/simple4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51DCA754-AA0D-884B-BC84-A383A433C6A4}">
      <dgm:prSet phldrT="[Text]"/>
      <dgm:spPr/>
      <dgm:t>
        <a:bodyPr/>
        <a:lstStyle/>
        <a:p>
          <a:r>
            <a:rPr lang="en-US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IaaS &amp; O365 Services </a:t>
          </a:r>
        </a:p>
      </dgm:t>
    </dgm:pt>
    <dgm:pt modelId="{AE0BBC33-9587-5A4F-B6C9-45895C0132A7}" type="parTrans" cxnId="{F3CB5452-DC93-0543-AC9A-76AB5BB219D1}">
      <dgm:prSet/>
      <dgm:spPr/>
      <dgm:t>
        <a:bodyPr/>
        <a:lstStyle/>
        <a:p>
          <a:endParaRPr lang="en-US"/>
        </a:p>
      </dgm:t>
    </dgm:pt>
    <dgm:pt modelId="{9AD064EB-B056-D94E-851A-1BCB1DC77CAA}" type="sibTrans" cxnId="{F3CB5452-DC93-0543-AC9A-76AB5BB219D1}">
      <dgm:prSet/>
      <dgm:spPr/>
      <dgm:t>
        <a:bodyPr/>
        <a:lstStyle/>
        <a:p>
          <a:endParaRPr lang="en-US"/>
        </a:p>
      </dgm:t>
    </dgm:pt>
    <dgm:pt modelId="{C16E65BC-AB54-CB47-9A50-F91C52F91DDF}">
      <dgm:prSet phldrT="[Text]"/>
      <dgm:spPr>
        <a:solidFill>
          <a:srgbClr val="C00000"/>
        </a:solidFill>
      </dgm:spPr>
      <dgm:t>
        <a:bodyPr/>
        <a:lstStyle/>
        <a:p>
          <a:r>
            <a:rPr lang="en-US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Data Center &amp; Cloud Migrations </a:t>
          </a:r>
        </a:p>
      </dgm:t>
    </dgm:pt>
    <dgm:pt modelId="{B336E6A3-5625-A948-A5EE-E47C9D1C5788}" type="parTrans" cxnId="{467A02CA-3F1E-6642-904A-7AF1AE288FBF}">
      <dgm:prSet/>
      <dgm:spPr/>
      <dgm:t>
        <a:bodyPr/>
        <a:lstStyle/>
        <a:p>
          <a:endParaRPr lang="en-US"/>
        </a:p>
      </dgm:t>
    </dgm:pt>
    <dgm:pt modelId="{20020BD2-2310-6948-B597-242166CBF6AE}" type="sibTrans" cxnId="{467A02CA-3F1E-6642-904A-7AF1AE288FBF}">
      <dgm:prSet/>
      <dgm:spPr/>
      <dgm:t>
        <a:bodyPr/>
        <a:lstStyle/>
        <a:p>
          <a:endParaRPr lang="en-US"/>
        </a:p>
      </dgm:t>
    </dgm:pt>
    <dgm:pt modelId="{839B2239-16EE-0145-8FE2-059F82001D07}">
      <dgm:prSet phldrT="[Text]"/>
      <dgm:spPr/>
      <dgm:t>
        <a:bodyPr/>
        <a:lstStyle/>
        <a:p>
          <a:r>
            <a:rPr lang="en-US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Back-ups &amp; On-Prem</a:t>
          </a:r>
        </a:p>
      </dgm:t>
    </dgm:pt>
    <dgm:pt modelId="{18B79089-2C65-1341-89D4-E03C5DD981BD}" type="parTrans" cxnId="{731D7378-9ABE-734C-8B2C-8C89A9B9575A}">
      <dgm:prSet/>
      <dgm:spPr/>
      <dgm:t>
        <a:bodyPr/>
        <a:lstStyle/>
        <a:p>
          <a:endParaRPr lang="en-US"/>
        </a:p>
      </dgm:t>
    </dgm:pt>
    <dgm:pt modelId="{696EB252-D9DC-7B43-99D8-560CCE6A3A1C}" type="sibTrans" cxnId="{731D7378-9ABE-734C-8B2C-8C89A9B9575A}">
      <dgm:prSet/>
      <dgm:spPr/>
      <dgm:t>
        <a:bodyPr/>
        <a:lstStyle/>
        <a:p>
          <a:endParaRPr lang="en-US"/>
        </a:p>
      </dgm:t>
    </dgm:pt>
    <dgm:pt modelId="{6345FF79-6534-B94A-AAC6-3A8872065180}" type="pres">
      <dgm:prSet presAssocID="{FF644A0F-8E9F-9D4E-9CB6-2DA449958FB1}" presName="Name0" presStyleCnt="0">
        <dgm:presLayoutVars>
          <dgm:chMax val="7"/>
          <dgm:chPref val="7"/>
          <dgm:dir/>
        </dgm:presLayoutVars>
      </dgm:prSet>
      <dgm:spPr/>
    </dgm:pt>
    <dgm:pt modelId="{D32149BA-9BCA-2048-91F4-F8B90A0B6C26}" type="pres">
      <dgm:prSet presAssocID="{FF644A0F-8E9F-9D4E-9CB6-2DA449958FB1}" presName="Name1" presStyleCnt="0"/>
      <dgm:spPr/>
    </dgm:pt>
    <dgm:pt modelId="{A938C494-65D5-C644-A952-520F6E537A0E}" type="pres">
      <dgm:prSet presAssocID="{FF644A0F-8E9F-9D4E-9CB6-2DA449958FB1}" presName="cycle" presStyleCnt="0"/>
      <dgm:spPr/>
    </dgm:pt>
    <dgm:pt modelId="{C37138A4-A69F-6549-B0A9-7F43BB2C713D}" type="pres">
      <dgm:prSet presAssocID="{FF644A0F-8E9F-9D4E-9CB6-2DA449958FB1}" presName="srcNode" presStyleLbl="node1" presStyleIdx="0" presStyleCnt="3"/>
      <dgm:spPr/>
    </dgm:pt>
    <dgm:pt modelId="{13F76BCD-BD24-594C-A15E-35F370CC9DC5}" type="pres">
      <dgm:prSet presAssocID="{FF644A0F-8E9F-9D4E-9CB6-2DA449958FB1}" presName="conn" presStyleLbl="parChTrans1D2" presStyleIdx="0" presStyleCnt="1"/>
      <dgm:spPr/>
    </dgm:pt>
    <dgm:pt modelId="{93A5B521-FBAD-E840-BB89-99EAE31A7E0F}" type="pres">
      <dgm:prSet presAssocID="{FF644A0F-8E9F-9D4E-9CB6-2DA449958FB1}" presName="extraNode" presStyleLbl="node1" presStyleIdx="0" presStyleCnt="3"/>
      <dgm:spPr/>
    </dgm:pt>
    <dgm:pt modelId="{51D3E8AB-8B17-9847-9F6C-FEC97FF1950D}" type="pres">
      <dgm:prSet presAssocID="{FF644A0F-8E9F-9D4E-9CB6-2DA449958FB1}" presName="dstNode" presStyleLbl="node1" presStyleIdx="0" presStyleCnt="3"/>
      <dgm:spPr/>
    </dgm:pt>
    <dgm:pt modelId="{AEA4F5A7-9F84-FE4E-B5FE-8A78E8EAD05C}" type="pres">
      <dgm:prSet presAssocID="{51DCA754-AA0D-884B-BC84-A383A433C6A4}" presName="text_1" presStyleLbl="node1" presStyleIdx="0" presStyleCnt="3">
        <dgm:presLayoutVars>
          <dgm:bulletEnabled val="1"/>
        </dgm:presLayoutVars>
      </dgm:prSet>
      <dgm:spPr/>
    </dgm:pt>
    <dgm:pt modelId="{5EBE7ECB-548A-0D4C-930E-84B4100C8874}" type="pres">
      <dgm:prSet presAssocID="{51DCA754-AA0D-884B-BC84-A383A433C6A4}" presName="accent_1" presStyleCnt="0"/>
      <dgm:spPr/>
    </dgm:pt>
    <dgm:pt modelId="{472A20A4-A221-4B4B-8F0E-695ABA655549}" type="pres">
      <dgm:prSet presAssocID="{51DCA754-AA0D-884B-BC84-A383A433C6A4}" presName="accentRepeatNode" presStyleLbl="solidFgAcc1" presStyleIdx="0" presStyleCnt="3"/>
      <dgm:spPr/>
    </dgm:pt>
    <dgm:pt modelId="{49F512D1-C776-7E45-8755-4EFF635C4027}" type="pres">
      <dgm:prSet presAssocID="{C16E65BC-AB54-CB47-9A50-F91C52F91DDF}" presName="text_2" presStyleLbl="node1" presStyleIdx="1" presStyleCnt="3">
        <dgm:presLayoutVars>
          <dgm:bulletEnabled val="1"/>
        </dgm:presLayoutVars>
      </dgm:prSet>
      <dgm:spPr/>
    </dgm:pt>
    <dgm:pt modelId="{05073F61-69DD-8243-AB61-41598F31822F}" type="pres">
      <dgm:prSet presAssocID="{C16E65BC-AB54-CB47-9A50-F91C52F91DDF}" presName="accent_2" presStyleCnt="0"/>
      <dgm:spPr/>
    </dgm:pt>
    <dgm:pt modelId="{05B8F2F5-227C-A242-920A-E0ED21A3537C}" type="pres">
      <dgm:prSet presAssocID="{C16E65BC-AB54-CB47-9A50-F91C52F91DDF}" presName="accentRepeatNode" presStyleLbl="solidFgAcc1" presStyleIdx="1" presStyleCnt="3"/>
      <dgm:spPr/>
    </dgm:pt>
    <dgm:pt modelId="{1B465962-F2CE-2449-8FA2-B9C03004679D}" type="pres">
      <dgm:prSet presAssocID="{839B2239-16EE-0145-8FE2-059F82001D07}" presName="text_3" presStyleLbl="node1" presStyleIdx="2" presStyleCnt="3">
        <dgm:presLayoutVars>
          <dgm:bulletEnabled val="1"/>
        </dgm:presLayoutVars>
      </dgm:prSet>
      <dgm:spPr/>
    </dgm:pt>
    <dgm:pt modelId="{723C11E8-D97C-8246-AF2D-FBDD88144465}" type="pres">
      <dgm:prSet presAssocID="{839B2239-16EE-0145-8FE2-059F82001D07}" presName="accent_3" presStyleCnt="0"/>
      <dgm:spPr/>
    </dgm:pt>
    <dgm:pt modelId="{25CD12EC-7735-DC45-A632-EFC8D8A116D8}" type="pres">
      <dgm:prSet presAssocID="{839B2239-16EE-0145-8FE2-059F82001D07}" presName="accentRepeatNode" presStyleLbl="solidFgAcc1" presStyleIdx="2" presStyleCnt="3"/>
      <dgm:spPr/>
    </dgm:pt>
  </dgm:ptLst>
  <dgm:cxnLst>
    <dgm:cxn modelId="{3DE90C52-1281-324F-8DDA-947000BBC956}" type="presOf" srcId="{839B2239-16EE-0145-8FE2-059F82001D07}" destId="{1B465962-F2CE-2449-8FA2-B9C03004679D}" srcOrd="0" destOrd="0" presId="urn:microsoft.com/office/officeart/2008/layout/VerticalCurvedList"/>
    <dgm:cxn modelId="{F3CB5452-DC93-0543-AC9A-76AB5BB219D1}" srcId="{FF644A0F-8E9F-9D4E-9CB6-2DA449958FB1}" destId="{51DCA754-AA0D-884B-BC84-A383A433C6A4}" srcOrd="0" destOrd="0" parTransId="{AE0BBC33-9587-5A4F-B6C9-45895C0132A7}" sibTransId="{9AD064EB-B056-D94E-851A-1BCB1DC77CAA}"/>
    <dgm:cxn modelId="{731D7378-9ABE-734C-8B2C-8C89A9B9575A}" srcId="{FF644A0F-8E9F-9D4E-9CB6-2DA449958FB1}" destId="{839B2239-16EE-0145-8FE2-059F82001D07}" srcOrd="2" destOrd="0" parTransId="{18B79089-2C65-1341-89D4-E03C5DD981BD}" sibTransId="{696EB252-D9DC-7B43-99D8-560CCE6A3A1C}"/>
    <dgm:cxn modelId="{6781CC9A-4B36-9D4E-8B7F-4C343A2E9204}" type="presOf" srcId="{FF644A0F-8E9F-9D4E-9CB6-2DA449958FB1}" destId="{6345FF79-6534-B94A-AAC6-3A8872065180}" srcOrd="0" destOrd="0" presId="urn:microsoft.com/office/officeart/2008/layout/VerticalCurvedList"/>
    <dgm:cxn modelId="{036D8DB3-367D-FD40-86DE-8DC13A7D6EDC}" type="presOf" srcId="{9AD064EB-B056-D94E-851A-1BCB1DC77CAA}" destId="{13F76BCD-BD24-594C-A15E-35F370CC9DC5}" srcOrd="0" destOrd="0" presId="urn:microsoft.com/office/officeart/2008/layout/VerticalCurvedList"/>
    <dgm:cxn modelId="{552C35BD-655B-9541-9B99-D69D3220779C}" type="presOf" srcId="{C16E65BC-AB54-CB47-9A50-F91C52F91DDF}" destId="{49F512D1-C776-7E45-8755-4EFF635C4027}" srcOrd="0" destOrd="0" presId="urn:microsoft.com/office/officeart/2008/layout/VerticalCurvedList"/>
    <dgm:cxn modelId="{467A02CA-3F1E-6642-904A-7AF1AE288FBF}" srcId="{FF644A0F-8E9F-9D4E-9CB6-2DA449958FB1}" destId="{C16E65BC-AB54-CB47-9A50-F91C52F91DDF}" srcOrd="1" destOrd="0" parTransId="{B336E6A3-5625-A948-A5EE-E47C9D1C5788}" sibTransId="{20020BD2-2310-6948-B597-242166CBF6AE}"/>
    <dgm:cxn modelId="{B3D542FD-1656-7843-9C40-67D9E0733A3A}" type="presOf" srcId="{51DCA754-AA0D-884B-BC84-A383A433C6A4}" destId="{AEA4F5A7-9F84-FE4E-B5FE-8A78E8EAD05C}" srcOrd="0" destOrd="0" presId="urn:microsoft.com/office/officeart/2008/layout/VerticalCurvedList"/>
    <dgm:cxn modelId="{8EA69312-70CF-5C43-976E-7549C410E2C6}" type="presParOf" srcId="{6345FF79-6534-B94A-AAC6-3A8872065180}" destId="{D32149BA-9BCA-2048-91F4-F8B90A0B6C26}" srcOrd="0" destOrd="0" presId="urn:microsoft.com/office/officeart/2008/layout/VerticalCurvedList"/>
    <dgm:cxn modelId="{8A1203B0-2AB5-A148-8F31-07E5F21D22AA}" type="presParOf" srcId="{D32149BA-9BCA-2048-91F4-F8B90A0B6C26}" destId="{A938C494-65D5-C644-A952-520F6E537A0E}" srcOrd="0" destOrd="0" presId="urn:microsoft.com/office/officeart/2008/layout/VerticalCurvedList"/>
    <dgm:cxn modelId="{AC41E6E5-3C79-9348-B52C-1D8662E5F7B7}" type="presParOf" srcId="{A938C494-65D5-C644-A952-520F6E537A0E}" destId="{C37138A4-A69F-6549-B0A9-7F43BB2C713D}" srcOrd="0" destOrd="0" presId="urn:microsoft.com/office/officeart/2008/layout/VerticalCurvedList"/>
    <dgm:cxn modelId="{135DB2FF-12D1-9A49-8E9D-AAD2EAB641C3}" type="presParOf" srcId="{A938C494-65D5-C644-A952-520F6E537A0E}" destId="{13F76BCD-BD24-594C-A15E-35F370CC9DC5}" srcOrd="1" destOrd="0" presId="urn:microsoft.com/office/officeart/2008/layout/VerticalCurvedList"/>
    <dgm:cxn modelId="{6A0D397A-C8B9-D44D-94A8-82E6B1D0DB78}" type="presParOf" srcId="{A938C494-65D5-C644-A952-520F6E537A0E}" destId="{93A5B521-FBAD-E840-BB89-99EAE31A7E0F}" srcOrd="2" destOrd="0" presId="urn:microsoft.com/office/officeart/2008/layout/VerticalCurvedList"/>
    <dgm:cxn modelId="{1FB26281-ECD0-AE49-A235-E3E00017CF0F}" type="presParOf" srcId="{A938C494-65D5-C644-A952-520F6E537A0E}" destId="{51D3E8AB-8B17-9847-9F6C-FEC97FF1950D}" srcOrd="3" destOrd="0" presId="urn:microsoft.com/office/officeart/2008/layout/VerticalCurvedList"/>
    <dgm:cxn modelId="{767EF293-B2BB-154A-B4FE-F9177C83AD16}" type="presParOf" srcId="{D32149BA-9BCA-2048-91F4-F8B90A0B6C26}" destId="{AEA4F5A7-9F84-FE4E-B5FE-8A78E8EAD05C}" srcOrd="1" destOrd="0" presId="urn:microsoft.com/office/officeart/2008/layout/VerticalCurvedList"/>
    <dgm:cxn modelId="{6CA914A0-BCDC-4646-8321-0EC14061C3CF}" type="presParOf" srcId="{D32149BA-9BCA-2048-91F4-F8B90A0B6C26}" destId="{5EBE7ECB-548A-0D4C-930E-84B4100C8874}" srcOrd="2" destOrd="0" presId="urn:microsoft.com/office/officeart/2008/layout/VerticalCurvedList"/>
    <dgm:cxn modelId="{CB526BD1-5343-324F-9F85-72709DB6D3C9}" type="presParOf" srcId="{5EBE7ECB-548A-0D4C-930E-84B4100C8874}" destId="{472A20A4-A221-4B4B-8F0E-695ABA655549}" srcOrd="0" destOrd="0" presId="urn:microsoft.com/office/officeart/2008/layout/VerticalCurvedList"/>
    <dgm:cxn modelId="{16BADDD7-6EB2-094C-BDB2-D904A442F727}" type="presParOf" srcId="{D32149BA-9BCA-2048-91F4-F8B90A0B6C26}" destId="{49F512D1-C776-7E45-8755-4EFF635C4027}" srcOrd="3" destOrd="0" presId="urn:microsoft.com/office/officeart/2008/layout/VerticalCurvedList"/>
    <dgm:cxn modelId="{B55FF556-B0FC-0844-9B2A-CAF9BD7FC9E9}" type="presParOf" srcId="{D32149BA-9BCA-2048-91F4-F8B90A0B6C26}" destId="{05073F61-69DD-8243-AB61-41598F31822F}" srcOrd="4" destOrd="0" presId="urn:microsoft.com/office/officeart/2008/layout/VerticalCurvedList"/>
    <dgm:cxn modelId="{C5338C24-5769-9648-8CCC-3F378C056FF3}" type="presParOf" srcId="{05073F61-69DD-8243-AB61-41598F31822F}" destId="{05B8F2F5-227C-A242-920A-E0ED21A3537C}" srcOrd="0" destOrd="0" presId="urn:microsoft.com/office/officeart/2008/layout/VerticalCurvedList"/>
    <dgm:cxn modelId="{E2F0D6D9-3D2B-D84B-A45B-C0FDDA593C6D}" type="presParOf" srcId="{D32149BA-9BCA-2048-91F4-F8B90A0B6C26}" destId="{1B465962-F2CE-2449-8FA2-B9C03004679D}" srcOrd="5" destOrd="0" presId="urn:microsoft.com/office/officeart/2008/layout/VerticalCurvedList"/>
    <dgm:cxn modelId="{8966F157-A2D9-9843-A181-D766335E2086}" type="presParOf" srcId="{D32149BA-9BCA-2048-91F4-F8B90A0B6C26}" destId="{723C11E8-D97C-8246-AF2D-FBDD88144465}" srcOrd="6" destOrd="0" presId="urn:microsoft.com/office/officeart/2008/layout/VerticalCurvedList"/>
    <dgm:cxn modelId="{8FA778E1-0486-C140-B9A9-61E08BCC84C5}" type="presParOf" srcId="{723C11E8-D97C-8246-AF2D-FBDD88144465}" destId="{25CD12EC-7735-DC45-A632-EFC8D8A116D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73D85BB-BC05-FB40-879A-572AFA9F9ABB}" type="doc">
      <dgm:prSet loTypeId="urn:microsoft.com/office/officeart/2005/8/layout/cycle6" loCatId="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413334DA-BD05-CB43-AD67-E7BD73DF0151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/>
            <a:t>User Experience Design </a:t>
          </a:r>
          <a:r>
            <a:rPr lang="en-US" b="0" i="0"/>
            <a:t>​</a:t>
          </a:r>
          <a:endParaRPr lang="en-US"/>
        </a:p>
      </dgm:t>
    </dgm:pt>
    <dgm:pt modelId="{0F0E2560-220C-4945-B8C5-4F3D5546CF1D}" type="parTrans" cxnId="{329234AD-0A0E-9546-947B-50E7800CF1F0}">
      <dgm:prSet/>
      <dgm:spPr/>
      <dgm:t>
        <a:bodyPr/>
        <a:lstStyle/>
        <a:p>
          <a:endParaRPr lang="en-US"/>
        </a:p>
      </dgm:t>
    </dgm:pt>
    <dgm:pt modelId="{1F62B361-C8F8-AF41-9609-45731428D88A}" type="sibTrans" cxnId="{329234AD-0A0E-9546-947B-50E7800CF1F0}">
      <dgm:prSet/>
      <dgm:spPr/>
      <dgm:t>
        <a:bodyPr/>
        <a:lstStyle/>
        <a:p>
          <a:endParaRPr lang="en-US"/>
        </a:p>
      </dgm:t>
    </dgm:pt>
    <dgm:pt modelId="{D2B80751-D528-134B-A13C-D2D0C142F5D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/>
            <a:t>Product Management</a:t>
          </a:r>
          <a:r>
            <a:rPr lang="en-US" b="0" i="0"/>
            <a:t>​</a:t>
          </a:r>
        </a:p>
      </dgm:t>
    </dgm:pt>
    <dgm:pt modelId="{3253E244-2E2F-5342-82B0-54900A600ACC}" type="parTrans" cxnId="{E4016E7F-7EDB-C04B-BFC3-2CEEAC5ABB2E}">
      <dgm:prSet/>
      <dgm:spPr/>
      <dgm:t>
        <a:bodyPr/>
        <a:lstStyle/>
        <a:p>
          <a:endParaRPr lang="en-US"/>
        </a:p>
      </dgm:t>
    </dgm:pt>
    <dgm:pt modelId="{BD365F1C-8F8E-264F-8B84-A608569AB1F1}" type="sibTrans" cxnId="{E4016E7F-7EDB-C04B-BFC3-2CEEAC5ABB2E}">
      <dgm:prSet/>
      <dgm:spPr/>
      <dgm:t>
        <a:bodyPr/>
        <a:lstStyle/>
        <a:p>
          <a:endParaRPr lang="en-US"/>
        </a:p>
      </dgm:t>
    </dgm:pt>
    <dgm:pt modelId="{2E93C28A-F595-1C4A-9F5A-BACEA8FB9287}">
      <dgm:prSet/>
      <dgm:spPr>
        <a:solidFill>
          <a:srgbClr val="FF000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/>
            <a:t>Outcomes Engineering</a:t>
          </a:r>
          <a:r>
            <a:rPr lang="en-US" b="0" i="0"/>
            <a:t>​</a:t>
          </a:r>
        </a:p>
      </dgm:t>
    </dgm:pt>
    <dgm:pt modelId="{46B2DA7A-B8D9-CE46-8084-6294A0BF5290}" type="parTrans" cxnId="{B642D6B7-31AC-4948-A60E-95B8589BAE0F}">
      <dgm:prSet/>
      <dgm:spPr/>
      <dgm:t>
        <a:bodyPr/>
        <a:lstStyle/>
        <a:p>
          <a:endParaRPr lang="en-US"/>
        </a:p>
      </dgm:t>
    </dgm:pt>
    <dgm:pt modelId="{CF8779E6-DBA8-384C-B9B8-9E4756CD7A99}" type="sibTrans" cxnId="{B642D6B7-31AC-4948-A60E-95B8589BAE0F}">
      <dgm:prSet/>
      <dgm:spPr/>
      <dgm:t>
        <a:bodyPr/>
        <a:lstStyle/>
        <a:p>
          <a:endParaRPr lang="en-US"/>
        </a:p>
      </dgm:t>
    </dgm:pt>
    <dgm:pt modelId="{BE22E22B-653F-7D4C-93C6-D9520FD1746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/>
            <a:t>Channel Partner Marketing </a:t>
          </a:r>
          <a:r>
            <a:rPr lang="en-US" b="0" i="0"/>
            <a:t>​</a:t>
          </a:r>
        </a:p>
      </dgm:t>
    </dgm:pt>
    <dgm:pt modelId="{F6B79958-D0EA-4B41-A52C-18B4B1F59A8E}" type="parTrans" cxnId="{F88611C8-D521-9D41-B67E-447483F597D0}">
      <dgm:prSet/>
      <dgm:spPr/>
      <dgm:t>
        <a:bodyPr/>
        <a:lstStyle/>
        <a:p>
          <a:endParaRPr lang="en-US"/>
        </a:p>
      </dgm:t>
    </dgm:pt>
    <dgm:pt modelId="{5E7A38EF-91A7-874F-99E6-7FAB450EA4FC}" type="sibTrans" cxnId="{F88611C8-D521-9D41-B67E-447483F597D0}">
      <dgm:prSet/>
      <dgm:spPr/>
      <dgm:t>
        <a:bodyPr/>
        <a:lstStyle/>
        <a:p>
          <a:endParaRPr lang="en-US"/>
        </a:p>
      </dgm:t>
    </dgm:pt>
    <dgm:pt modelId="{8F1B149C-381C-5141-8B05-82717787CDBA}" type="pres">
      <dgm:prSet presAssocID="{473D85BB-BC05-FB40-879A-572AFA9F9ABB}" presName="cycle" presStyleCnt="0">
        <dgm:presLayoutVars>
          <dgm:dir/>
          <dgm:resizeHandles val="exact"/>
        </dgm:presLayoutVars>
      </dgm:prSet>
      <dgm:spPr/>
    </dgm:pt>
    <dgm:pt modelId="{30582795-18AE-6549-AF0D-005570865492}" type="pres">
      <dgm:prSet presAssocID="{413334DA-BD05-CB43-AD67-E7BD73DF0151}" presName="node" presStyleLbl="node1" presStyleIdx="0" presStyleCnt="4">
        <dgm:presLayoutVars>
          <dgm:bulletEnabled val="1"/>
        </dgm:presLayoutVars>
      </dgm:prSet>
      <dgm:spPr/>
    </dgm:pt>
    <dgm:pt modelId="{63577918-9C8E-FB40-9EA9-8F90A98CDE84}" type="pres">
      <dgm:prSet presAssocID="{413334DA-BD05-CB43-AD67-E7BD73DF0151}" presName="spNode" presStyleCnt="0"/>
      <dgm:spPr/>
    </dgm:pt>
    <dgm:pt modelId="{A3405C5D-6104-9E40-8D6E-5A40F2D5FE54}" type="pres">
      <dgm:prSet presAssocID="{1F62B361-C8F8-AF41-9609-45731428D88A}" presName="sibTrans" presStyleLbl="sibTrans1D1" presStyleIdx="0" presStyleCnt="4"/>
      <dgm:spPr/>
    </dgm:pt>
    <dgm:pt modelId="{8DA24447-5D5B-0946-B0A6-207F0404B36B}" type="pres">
      <dgm:prSet presAssocID="{D2B80751-D528-134B-A13C-D2D0C142F5D0}" presName="node" presStyleLbl="node1" presStyleIdx="1" presStyleCnt="4">
        <dgm:presLayoutVars>
          <dgm:bulletEnabled val="1"/>
        </dgm:presLayoutVars>
      </dgm:prSet>
      <dgm:spPr/>
    </dgm:pt>
    <dgm:pt modelId="{A37554C2-68F5-DE4D-B9AA-3BD9FA692E5F}" type="pres">
      <dgm:prSet presAssocID="{D2B80751-D528-134B-A13C-D2D0C142F5D0}" presName="spNode" presStyleCnt="0"/>
      <dgm:spPr/>
    </dgm:pt>
    <dgm:pt modelId="{657576F8-5529-FD43-83C3-807A5B5CF83D}" type="pres">
      <dgm:prSet presAssocID="{BD365F1C-8F8E-264F-8B84-A608569AB1F1}" presName="sibTrans" presStyleLbl="sibTrans1D1" presStyleIdx="1" presStyleCnt="4"/>
      <dgm:spPr/>
    </dgm:pt>
    <dgm:pt modelId="{D86BD833-335C-6A44-9D26-FBFC5F25DF55}" type="pres">
      <dgm:prSet presAssocID="{2E93C28A-F595-1C4A-9F5A-BACEA8FB9287}" presName="node" presStyleLbl="node1" presStyleIdx="2" presStyleCnt="4">
        <dgm:presLayoutVars>
          <dgm:bulletEnabled val="1"/>
        </dgm:presLayoutVars>
      </dgm:prSet>
      <dgm:spPr/>
    </dgm:pt>
    <dgm:pt modelId="{139D40B2-CB21-834C-9168-33FAE8ED7927}" type="pres">
      <dgm:prSet presAssocID="{2E93C28A-F595-1C4A-9F5A-BACEA8FB9287}" presName="spNode" presStyleCnt="0"/>
      <dgm:spPr/>
    </dgm:pt>
    <dgm:pt modelId="{D8041F30-19D5-914B-93FD-4783DB580F50}" type="pres">
      <dgm:prSet presAssocID="{CF8779E6-DBA8-384C-B9B8-9E4756CD7A99}" presName="sibTrans" presStyleLbl="sibTrans1D1" presStyleIdx="2" presStyleCnt="4"/>
      <dgm:spPr/>
    </dgm:pt>
    <dgm:pt modelId="{BFD94E9B-3E64-344D-A7D2-CEA3F33AA307}" type="pres">
      <dgm:prSet presAssocID="{BE22E22B-653F-7D4C-93C6-D9520FD17467}" presName="node" presStyleLbl="node1" presStyleIdx="3" presStyleCnt="4">
        <dgm:presLayoutVars>
          <dgm:bulletEnabled val="1"/>
        </dgm:presLayoutVars>
      </dgm:prSet>
      <dgm:spPr/>
    </dgm:pt>
    <dgm:pt modelId="{4F13BF28-62B7-A44E-AECF-D1F893729AF1}" type="pres">
      <dgm:prSet presAssocID="{BE22E22B-653F-7D4C-93C6-D9520FD17467}" presName="spNode" presStyleCnt="0"/>
      <dgm:spPr/>
    </dgm:pt>
    <dgm:pt modelId="{DE48B592-9095-2F4E-B9CD-EB3B8473026A}" type="pres">
      <dgm:prSet presAssocID="{5E7A38EF-91A7-874F-99E6-7FAB450EA4FC}" presName="sibTrans" presStyleLbl="sibTrans1D1" presStyleIdx="3" presStyleCnt="4"/>
      <dgm:spPr/>
    </dgm:pt>
  </dgm:ptLst>
  <dgm:cxnLst>
    <dgm:cxn modelId="{1FDD6203-D7FA-B84F-BD67-85A57ABBDD10}" type="presOf" srcId="{2E93C28A-F595-1C4A-9F5A-BACEA8FB9287}" destId="{D86BD833-335C-6A44-9D26-FBFC5F25DF55}" srcOrd="0" destOrd="0" presId="urn:microsoft.com/office/officeart/2005/8/layout/cycle6"/>
    <dgm:cxn modelId="{200A1221-9FBD-594B-96F4-46E68B94B50D}" type="presOf" srcId="{1F62B361-C8F8-AF41-9609-45731428D88A}" destId="{A3405C5D-6104-9E40-8D6E-5A40F2D5FE54}" srcOrd="0" destOrd="0" presId="urn:microsoft.com/office/officeart/2005/8/layout/cycle6"/>
    <dgm:cxn modelId="{EF6C1A26-F679-7447-86BF-22251E6586DD}" type="presOf" srcId="{5E7A38EF-91A7-874F-99E6-7FAB450EA4FC}" destId="{DE48B592-9095-2F4E-B9CD-EB3B8473026A}" srcOrd="0" destOrd="0" presId="urn:microsoft.com/office/officeart/2005/8/layout/cycle6"/>
    <dgm:cxn modelId="{D378415A-F281-B84F-9A25-DAD74B7FD336}" type="presOf" srcId="{BE22E22B-653F-7D4C-93C6-D9520FD17467}" destId="{BFD94E9B-3E64-344D-A7D2-CEA3F33AA307}" srcOrd="0" destOrd="0" presId="urn:microsoft.com/office/officeart/2005/8/layout/cycle6"/>
    <dgm:cxn modelId="{E4016E7F-7EDB-C04B-BFC3-2CEEAC5ABB2E}" srcId="{473D85BB-BC05-FB40-879A-572AFA9F9ABB}" destId="{D2B80751-D528-134B-A13C-D2D0C142F5D0}" srcOrd="1" destOrd="0" parTransId="{3253E244-2E2F-5342-82B0-54900A600ACC}" sibTransId="{BD365F1C-8F8E-264F-8B84-A608569AB1F1}"/>
    <dgm:cxn modelId="{C0199C91-2521-9148-A0C7-2F26220E9756}" type="presOf" srcId="{D2B80751-D528-134B-A13C-D2D0C142F5D0}" destId="{8DA24447-5D5B-0946-B0A6-207F0404B36B}" srcOrd="0" destOrd="0" presId="urn:microsoft.com/office/officeart/2005/8/layout/cycle6"/>
    <dgm:cxn modelId="{329234AD-0A0E-9546-947B-50E7800CF1F0}" srcId="{473D85BB-BC05-FB40-879A-572AFA9F9ABB}" destId="{413334DA-BD05-CB43-AD67-E7BD73DF0151}" srcOrd="0" destOrd="0" parTransId="{0F0E2560-220C-4945-B8C5-4F3D5546CF1D}" sibTransId="{1F62B361-C8F8-AF41-9609-45731428D88A}"/>
    <dgm:cxn modelId="{374411B2-4C03-5344-933D-5B3E3234F1BB}" type="presOf" srcId="{BD365F1C-8F8E-264F-8B84-A608569AB1F1}" destId="{657576F8-5529-FD43-83C3-807A5B5CF83D}" srcOrd="0" destOrd="0" presId="urn:microsoft.com/office/officeart/2005/8/layout/cycle6"/>
    <dgm:cxn modelId="{B642D6B7-31AC-4948-A60E-95B8589BAE0F}" srcId="{473D85BB-BC05-FB40-879A-572AFA9F9ABB}" destId="{2E93C28A-F595-1C4A-9F5A-BACEA8FB9287}" srcOrd="2" destOrd="0" parTransId="{46B2DA7A-B8D9-CE46-8084-6294A0BF5290}" sibTransId="{CF8779E6-DBA8-384C-B9B8-9E4756CD7A99}"/>
    <dgm:cxn modelId="{F88611C8-D521-9D41-B67E-447483F597D0}" srcId="{473D85BB-BC05-FB40-879A-572AFA9F9ABB}" destId="{BE22E22B-653F-7D4C-93C6-D9520FD17467}" srcOrd="3" destOrd="0" parTransId="{F6B79958-D0EA-4B41-A52C-18B4B1F59A8E}" sibTransId="{5E7A38EF-91A7-874F-99E6-7FAB450EA4FC}"/>
    <dgm:cxn modelId="{01EC4BCC-DDC1-CC41-91D0-BC16E71834EE}" type="presOf" srcId="{413334DA-BD05-CB43-AD67-E7BD73DF0151}" destId="{30582795-18AE-6549-AF0D-005570865492}" srcOrd="0" destOrd="0" presId="urn:microsoft.com/office/officeart/2005/8/layout/cycle6"/>
    <dgm:cxn modelId="{1D8071D8-E43F-B64A-96CE-314E42111672}" type="presOf" srcId="{CF8779E6-DBA8-384C-B9B8-9E4756CD7A99}" destId="{D8041F30-19D5-914B-93FD-4783DB580F50}" srcOrd="0" destOrd="0" presId="urn:microsoft.com/office/officeart/2005/8/layout/cycle6"/>
    <dgm:cxn modelId="{A1C840F7-8660-D24E-A858-4B059725B434}" type="presOf" srcId="{473D85BB-BC05-FB40-879A-572AFA9F9ABB}" destId="{8F1B149C-381C-5141-8B05-82717787CDBA}" srcOrd="0" destOrd="0" presId="urn:microsoft.com/office/officeart/2005/8/layout/cycle6"/>
    <dgm:cxn modelId="{4984887B-EDD1-0541-969F-A5098F81D957}" type="presParOf" srcId="{8F1B149C-381C-5141-8B05-82717787CDBA}" destId="{30582795-18AE-6549-AF0D-005570865492}" srcOrd="0" destOrd="0" presId="urn:microsoft.com/office/officeart/2005/8/layout/cycle6"/>
    <dgm:cxn modelId="{6871CCDF-655E-9C4F-987D-36756D11B9E9}" type="presParOf" srcId="{8F1B149C-381C-5141-8B05-82717787CDBA}" destId="{63577918-9C8E-FB40-9EA9-8F90A98CDE84}" srcOrd="1" destOrd="0" presId="urn:microsoft.com/office/officeart/2005/8/layout/cycle6"/>
    <dgm:cxn modelId="{56E8E441-CF1D-7A4C-AA27-4F2DC7F008BB}" type="presParOf" srcId="{8F1B149C-381C-5141-8B05-82717787CDBA}" destId="{A3405C5D-6104-9E40-8D6E-5A40F2D5FE54}" srcOrd="2" destOrd="0" presId="urn:microsoft.com/office/officeart/2005/8/layout/cycle6"/>
    <dgm:cxn modelId="{106F89F0-798D-DD41-8372-4D3303316186}" type="presParOf" srcId="{8F1B149C-381C-5141-8B05-82717787CDBA}" destId="{8DA24447-5D5B-0946-B0A6-207F0404B36B}" srcOrd="3" destOrd="0" presId="urn:microsoft.com/office/officeart/2005/8/layout/cycle6"/>
    <dgm:cxn modelId="{E958AE04-1C41-3D4C-842C-83B9F9C1B104}" type="presParOf" srcId="{8F1B149C-381C-5141-8B05-82717787CDBA}" destId="{A37554C2-68F5-DE4D-B9AA-3BD9FA692E5F}" srcOrd="4" destOrd="0" presId="urn:microsoft.com/office/officeart/2005/8/layout/cycle6"/>
    <dgm:cxn modelId="{B50833D8-E1BD-A242-B7B7-03916F3B26BF}" type="presParOf" srcId="{8F1B149C-381C-5141-8B05-82717787CDBA}" destId="{657576F8-5529-FD43-83C3-807A5B5CF83D}" srcOrd="5" destOrd="0" presId="urn:microsoft.com/office/officeart/2005/8/layout/cycle6"/>
    <dgm:cxn modelId="{FB699A00-94F5-9B41-A21C-9EB4E00B1A1B}" type="presParOf" srcId="{8F1B149C-381C-5141-8B05-82717787CDBA}" destId="{D86BD833-335C-6A44-9D26-FBFC5F25DF55}" srcOrd="6" destOrd="0" presId="urn:microsoft.com/office/officeart/2005/8/layout/cycle6"/>
    <dgm:cxn modelId="{229B9D99-FA0C-D042-B267-90BF61113C93}" type="presParOf" srcId="{8F1B149C-381C-5141-8B05-82717787CDBA}" destId="{139D40B2-CB21-834C-9168-33FAE8ED7927}" srcOrd="7" destOrd="0" presId="urn:microsoft.com/office/officeart/2005/8/layout/cycle6"/>
    <dgm:cxn modelId="{3B23C0F6-627D-AD4F-8F28-C188E3580C9D}" type="presParOf" srcId="{8F1B149C-381C-5141-8B05-82717787CDBA}" destId="{D8041F30-19D5-914B-93FD-4783DB580F50}" srcOrd="8" destOrd="0" presId="urn:microsoft.com/office/officeart/2005/8/layout/cycle6"/>
    <dgm:cxn modelId="{107408FB-9268-D349-A30C-7740B3877403}" type="presParOf" srcId="{8F1B149C-381C-5141-8B05-82717787CDBA}" destId="{BFD94E9B-3E64-344D-A7D2-CEA3F33AA307}" srcOrd="9" destOrd="0" presId="urn:microsoft.com/office/officeart/2005/8/layout/cycle6"/>
    <dgm:cxn modelId="{33742C76-D97F-8C4F-B7F5-6C621DF39481}" type="presParOf" srcId="{8F1B149C-381C-5141-8B05-82717787CDBA}" destId="{4F13BF28-62B7-A44E-AECF-D1F893729AF1}" srcOrd="10" destOrd="0" presId="urn:microsoft.com/office/officeart/2005/8/layout/cycle6"/>
    <dgm:cxn modelId="{2529138B-86DA-DE4F-A971-0EB0726CC7FC}" type="presParOf" srcId="{8F1B149C-381C-5141-8B05-82717787CDBA}" destId="{DE48B592-9095-2F4E-B9CD-EB3B8473026A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E3E83B-E156-49FF-AD93-2896315432CC}" type="doc">
      <dgm:prSet loTypeId="urn:microsoft.com/office/officeart/2005/8/layout/hProcess9" loCatId="process" qsTypeId="urn:microsoft.com/office/officeart/2005/8/quickstyle/simple2" qsCatId="simple" csTypeId="urn:microsoft.com/office/officeart/2005/8/colors/accent2_1" csCatId="accent2" phldr="1"/>
      <dgm:spPr/>
    </dgm:pt>
    <dgm:pt modelId="{C93E4862-171E-4336-B9E8-ABDB8BCA0CE0}" type="pres">
      <dgm:prSet presAssocID="{6CE3E83B-E156-49FF-AD93-2896315432CC}" presName="CompostProcess" presStyleCnt="0">
        <dgm:presLayoutVars>
          <dgm:dir/>
          <dgm:resizeHandles val="exact"/>
        </dgm:presLayoutVars>
      </dgm:prSet>
      <dgm:spPr/>
    </dgm:pt>
    <dgm:pt modelId="{8CC9CD9B-EB68-45D0-A5EB-76E38D162D09}" type="pres">
      <dgm:prSet presAssocID="{6CE3E83B-E156-49FF-AD93-2896315432CC}" presName="arrow" presStyleLbl="bgShp" presStyleIdx="0" presStyleCnt="1" custLinFactNeighborX="261"/>
      <dgm:spPr>
        <a:solidFill>
          <a:schemeClr val="accent1">
            <a:lumMod val="60000"/>
            <a:lumOff val="40000"/>
          </a:schemeClr>
        </a:solidFill>
      </dgm:spPr>
    </dgm:pt>
    <dgm:pt modelId="{BFB6E973-178F-4A4E-8C8B-22F634B5666D}" type="pres">
      <dgm:prSet presAssocID="{6CE3E83B-E156-49FF-AD93-2896315432CC}" presName="linearProcess" presStyleCnt="0"/>
      <dgm:spPr/>
    </dgm:pt>
  </dgm:ptLst>
  <dgm:cxnLst>
    <dgm:cxn modelId="{0900B783-C2B8-4EF1-8E6B-C1887FC07123}" type="presOf" srcId="{6CE3E83B-E156-49FF-AD93-2896315432CC}" destId="{C93E4862-171E-4336-B9E8-ABDB8BCA0CE0}" srcOrd="0" destOrd="0" presId="urn:microsoft.com/office/officeart/2005/8/layout/hProcess9"/>
    <dgm:cxn modelId="{DBB3EF1B-2AF2-48DB-B8E4-744CB0A80483}" type="presParOf" srcId="{C93E4862-171E-4336-B9E8-ABDB8BCA0CE0}" destId="{8CC9CD9B-EB68-45D0-A5EB-76E38D162D09}" srcOrd="0" destOrd="0" presId="urn:microsoft.com/office/officeart/2005/8/layout/hProcess9"/>
    <dgm:cxn modelId="{BDFE1FD6-81CE-4A5E-9F23-23B6330511E9}" type="presParOf" srcId="{C93E4862-171E-4336-B9E8-ABDB8BCA0CE0}" destId="{BFB6E973-178F-4A4E-8C8B-22F634B5666D}" srcOrd="1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8679901-FB94-4C6E-9EFF-3BC24532AE98}" type="doc">
      <dgm:prSet loTypeId="urn:microsoft.com/office/officeart/2005/8/layout/radial2" loCatId="relationship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B111E47E-1B31-49CB-8AF7-E3A32D844212}">
      <dgm:prSet phldrT="[Text]" phldr="0"/>
      <dgm:spPr>
        <a:solidFill>
          <a:srgbClr val="FDD1BF"/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Fira Sans Extra Condensed Medium"/>
            </a:rPr>
            <a:t>Distributor Insights </a:t>
          </a:r>
        </a:p>
      </dgm:t>
    </dgm:pt>
    <dgm:pt modelId="{62CB8BFB-9A53-47FB-859D-CD8F2B555E48}" type="parTrans" cxnId="{89BBD531-80B6-4FE6-BC02-33A373577507}">
      <dgm:prSet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n-US">
            <a:latin typeface="Fira Sans Extra Condensed Medium"/>
          </a:endParaRPr>
        </a:p>
      </dgm:t>
    </dgm:pt>
    <dgm:pt modelId="{E26B44BF-F9B3-40C8-9BC2-FD0A83A1019A}" type="sibTrans" cxnId="{89BBD531-80B6-4FE6-BC02-33A373577507}">
      <dgm:prSet/>
      <dgm:spPr/>
      <dgm:t>
        <a:bodyPr/>
        <a:lstStyle/>
        <a:p>
          <a:endParaRPr lang="en-US">
            <a:latin typeface="Fira Sans Extra Condensed Medium"/>
          </a:endParaRPr>
        </a:p>
      </dgm:t>
    </dgm:pt>
    <dgm:pt modelId="{7018649D-0155-4723-8CA1-EC18FAA63AA2}">
      <dgm:prSet phldrT="[Text]" phldr="0" custT="1"/>
      <dgm:spPr>
        <a:noFill/>
      </dgm:spPr>
      <dgm:t>
        <a:bodyPr/>
        <a:lstStyle/>
        <a:p>
          <a:pPr rtl="0">
            <a:buFont typeface="Wingdings" panose="05000000000000000000" pitchFamily="2" charset="2"/>
            <a:buNone/>
          </a:pPr>
          <a:endParaRPr lang="en-US" sz="1400" u="sng">
            <a:latin typeface="Fira Sans Extra Condensed Medium"/>
          </a:endParaRPr>
        </a:p>
      </dgm:t>
    </dgm:pt>
    <dgm:pt modelId="{1AB86192-13A1-4A9A-8605-56B6A93F7F4C}" type="parTrans" cxnId="{43B38DEB-45A6-46EA-9BE2-3F356EF0B9F9}">
      <dgm:prSet/>
      <dgm:spPr/>
      <dgm:t>
        <a:bodyPr/>
        <a:lstStyle/>
        <a:p>
          <a:endParaRPr lang="en-US">
            <a:latin typeface="Fira Sans Extra Condensed Medium"/>
          </a:endParaRPr>
        </a:p>
      </dgm:t>
    </dgm:pt>
    <dgm:pt modelId="{6E5D5E59-42AF-4A1B-BBEC-3B384FDBBA76}" type="sibTrans" cxnId="{43B38DEB-45A6-46EA-9BE2-3F356EF0B9F9}">
      <dgm:prSet/>
      <dgm:spPr/>
      <dgm:t>
        <a:bodyPr/>
        <a:lstStyle/>
        <a:p>
          <a:endParaRPr lang="en-US">
            <a:latin typeface="Fira Sans Extra Condensed Medium"/>
          </a:endParaRPr>
        </a:p>
      </dgm:t>
    </dgm:pt>
    <dgm:pt modelId="{66B13441-12DA-4896-8650-63E76E05209F}">
      <dgm:prSet phldr="0"/>
      <dgm:spPr>
        <a:solidFill>
          <a:srgbClr val="FDD1BF"/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Fira Sans Extra Condensed Medium"/>
            </a:rPr>
            <a:t>Simulations &amp; SME interactions</a:t>
          </a:r>
        </a:p>
      </dgm:t>
    </dgm:pt>
    <dgm:pt modelId="{3D85E2EC-5737-46AA-8660-A84FE950D568}" type="parTrans" cxnId="{F0528708-C1F9-4AC7-A6DB-10C88DCB13B7}">
      <dgm:prSet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n-US">
            <a:latin typeface="Fira Sans Extra Condensed Medium"/>
          </a:endParaRPr>
        </a:p>
      </dgm:t>
    </dgm:pt>
    <dgm:pt modelId="{54459138-AF1B-4753-A225-B4A2A56DC7A3}" type="sibTrans" cxnId="{F0528708-C1F9-4AC7-A6DB-10C88DCB13B7}">
      <dgm:prSet/>
      <dgm:spPr/>
      <dgm:t>
        <a:bodyPr/>
        <a:lstStyle/>
        <a:p>
          <a:endParaRPr lang="en-US">
            <a:latin typeface="Fira Sans Extra Condensed Medium"/>
          </a:endParaRPr>
        </a:p>
      </dgm:t>
    </dgm:pt>
    <dgm:pt modelId="{674AF347-DBDF-4A82-8CAA-2624EB5C8550}">
      <dgm:prSet phldr="0" custT="1"/>
      <dgm:spPr>
        <a:solidFill>
          <a:schemeClr val="bg1"/>
        </a:solidFill>
      </dgm:spPr>
      <dgm:t>
        <a:bodyPr/>
        <a:lstStyle/>
        <a:p>
          <a:pPr rtl="0">
            <a:buFont typeface="Wingdings" panose="05000000000000000000" pitchFamily="2" charset="2"/>
            <a:buChar char="ü"/>
          </a:pPr>
          <a:endParaRPr lang="en-US" sz="1400">
            <a:latin typeface="Fira Sans Extra Condensed Medium"/>
          </a:endParaRPr>
        </a:p>
      </dgm:t>
    </dgm:pt>
    <dgm:pt modelId="{ABF3F567-5BF4-41F9-8011-E32DFC94E177}" type="parTrans" cxnId="{693D9E54-2EE5-4B9E-A241-39FA3E43BA6E}">
      <dgm:prSet/>
      <dgm:spPr/>
      <dgm:t>
        <a:bodyPr/>
        <a:lstStyle/>
        <a:p>
          <a:endParaRPr lang="en-US">
            <a:latin typeface="Fira Sans Extra Condensed Medium"/>
          </a:endParaRPr>
        </a:p>
      </dgm:t>
    </dgm:pt>
    <dgm:pt modelId="{72BA3119-795E-4DE9-8B22-761A9BC20AE1}" type="sibTrans" cxnId="{693D9E54-2EE5-4B9E-A241-39FA3E43BA6E}">
      <dgm:prSet/>
      <dgm:spPr/>
      <dgm:t>
        <a:bodyPr/>
        <a:lstStyle/>
        <a:p>
          <a:endParaRPr lang="en-US">
            <a:latin typeface="Fira Sans Extra Condensed Medium"/>
          </a:endParaRPr>
        </a:p>
      </dgm:t>
    </dgm:pt>
    <dgm:pt modelId="{51D4284E-C2B9-4D31-898D-CAE7C6037A8D}">
      <dgm:prSet phldr="0"/>
      <dgm:spPr>
        <a:solidFill>
          <a:srgbClr val="FDD1BF"/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Fira Sans Extra Condensed Medium"/>
            </a:rPr>
            <a:t> Price Strategy</a:t>
          </a:r>
        </a:p>
      </dgm:t>
    </dgm:pt>
    <dgm:pt modelId="{5A926E1C-A6CE-4805-BE11-1678381F725B}" type="parTrans" cxnId="{ABDF081D-7859-4D29-B981-781BF0D81EB1}">
      <dgm:prSet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n-US">
            <a:latin typeface="Fira Sans Extra Condensed Medium"/>
          </a:endParaRPr>
        </a:p>
      </dgm:t>
    </dgm:pt>
    <dgm:pt modelId="{3D3D9009-3AB7-41CE-9041-CA626E9FA5D5}" type="sibTrans" cxnId="{ABDF081D-7859-4D29-B981-781BF0D81EB1}">
      <dgm:prSet/>
      <dgm:spPr/>
      <dgm:t>
        <a:bodyPr/>
        <a:lstStyle/>
        <a:p>
          <a:endParaRPr lang="en-US">
            <a:latin typeface="Fira Sans Extra Condensed Medium"/>
          </a:endParaRPr>
        </a:p>
      </dgm:t>
    </dgm:pt>
    <dgm:pt modelId="{998A3F7A-497B-45A1-8504-27C314C4F6CB}">
      <dgm:prSet phldr="0" custT="1"/>
      <dgm:spPr>
        <a:noFill/>
      </dgm:spPr>
      <dgm:t>
        <a:bodyPr/>
        <a:lstStyle/>
        <a:p>
          <a:pPr rtl="0">
            <a:buFont typeface="Wingdings" panose="05000000000000000000" pitchFamily="2" charset="2"/>
            <a:buNone/>
          </a:pPr>
          <a:endParaRPr lang="en-US" sz="1400" b="0">
            <a:latin typeface="Fira Sans Extra Condensed Medium"/>
          </a:endParaRPr>
        </a:p>
      </dgm:t>
    </dgm:pt>
    <dgm:pt modelId="{BF6A4D6A-87AA-4950-B6C1-0DB78BDFC1D1}" type="parTrans" cxnId="{19434D26-0901-4C56-93BD-A524EE62173C}">
      <dgm:prSet/>
      <dgm:spPr/>
      <dgm:t>
        <a:bodyPr/>
        <a:lstStyle/>
        <a:p>
          <a:endParaRPr lang="en-US">
            <a:latin typeface="Fira Sans Extra Condensed Medium"/>
          </a:endParaRPr>
        </a:p>
      </dgm:t>
    </dgm:pt>
    <dgm:pt modelId="{5BBB0C80-3211-43DB-8A73-144F747E8537}" type="sibTrans" cxnId="{19434D26-0901-4C56-93BD-A524EE62173C}">
      <dgm:prSet/>
      <dgm:spPr/>
      <dgm:t>
        <a:bodyPr/>
        <a:lstStyle/>
        <a:p>
          <a:endParaRPr lang="en-US">
            <a:latin typeface="Fira Sans Extra Condensed Medium"/>
          </a:endParaRPr>
        </a:p>
      </dgm:t>
    </dgm:pt>
    <dgm:pt modelId="{AC0683DB-8AC4-4F58-9270-A2AF0FCBE872}">
      <dgm:prSet phldr="0" custT="1"/>
      <dgm:spPr>
        <a:solidFill>
          <a:schemeClr val="bg1"/>
        </a:solidFill>
      </dgm:spPr>
      <dgm:t>
        <a:bodyPr/>
        <a:lstStyle/>
        <a:p>
          <a:pPr rtl="0">
            <a:buFont typeface="Wingdings" panose="05000000000000000000" pitchFamily="2" charset="2"/>
            <a:buChar char="ü"/>
          </a:pPr>
          <a:endParaRPr lang="en-US" sz="1400">
            <a:latin typeface="Fira Sans Extra Condensed Medium"/>
          </a:endParaRPr>
        </a:p>
      </dgm:t>
    </dgm:pt>
    <dgm:pt modelId="{2415F283-2954-46D4-99B5-5AEFFA4AD59A}" type="parTrans" cxnId="{F63C5BA7-BF7A-4D8F-9E21-B475867C816C}">
      <dgm:prSet/>
      <dgm:spPr/>
      <dgm:t>
        <a:bodyPr/>
        <a:lstStyle/>
        <a:p>
          <a:endParaRPr lang="en-US">
            <a:latin typeface="Fira Sans Extra Condensed Medium"/>
          </a:endParaRPr>
        </a:p>
      </dgm:t>
    </dgm:pt>
    <dgm:pt modelId="{2FC6B5A0-392C-4ACC-90C2-40491A8B92EE}" type="sibTrans" cxnId="{F63C5BA7-BF7A-4D8F-9E21-B475867C816C}">
      <dgm:prSet/>
      <dgm:spPr/>
      <dgm:t>
        <a:bodyPr/>
        <a:lstStyle/>
        <a:p>
          <a:endParaRPr lang="en-US">
            <a:latin typeface="Fira Sans Extra Condensed Medium"/>
          </a:endParaRPr>
        </a:p>
      </dgm:t>
    </dgm:pt>
    <dgm:pt modelId="{F2FAD554-A709-4B41-A428-4AC552394AB0}" type="pres">
      <dgm:prSet presAssocID="{48679901-FB94-4C6E-9EFF-3BC24532AE98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A61091B-521B-4B82-BAF4-12AE9FD37EF4}" type="pres">
      <dgm:prSet presAssocID="{48679901-FB94-4C6E-9EFF-3BC24532AE98}" presName="cycle" presStyleCnt="0"/>
      <dgm:spPr/>
    </dgm:pt>
    <dgm:pt modelId="{4FF5C43B-876F-4BA3-8A53-B1B66E4594C7}" type="pres">
      <dgm:prSet presAssocID="{48679901-FB94-4C6E-9EFF-3BC24532AE98}" presName="centerShape" presStyleCnt="0"/>
      <dgm:spPr/>
    </dgm:pt>
    <dgm:pt modelId="{E9C7D1D9-48FE-45B9-A76A-7E07220DAE4F}" type="pres">
      <dgm:prSet presAssocID="{48679901-FB94-4C6E-9EFF-3BC24532AE98}" presName="connSite" presStyleLbl="node1" presStyleIdx="0" presStyleCnt="4"/>
      <dgm:spPr/>
    </dgm:pt>
    <dgm:pt modelId="{27AAAEDE-0B81-44D1-BBA0-D376EFCE888F}" type="pres">
      <dgm:prSet presAssocID="{48679901-FB94-4C6E-9EFF-3BC24532AE98}" presName="visible" presStyleLbl="node1" presStyleIdx="0" presStyleCnt="4"/>
      <dgm:spPr/>
    </dgm:pt>
    <dgm:pt modelId="{7F5965FD-AB4F-4548-8F52-552F276A8678}" type="pres">
      <dgm:prSet presAssocID="{62CB8BFB-9A53-47FB-859D-CD8F2B555E48}" presName="Name25" presStyleLbl="parChTrans1D1" presStyleIdx="0" presStyleCnt="3"/>
      <dgm:spPr/>
    </dgm:pt>
    <dgm:pt modelId="{65E15CFD-8ADA-4468-B7C7-F7568DA43B91}" type="pres">
      <dgm:prSet presAssocID="{B111E47E-1B31-49CB-8AF7-E3A32D844212}" presName="node" presStyleCnt="0"/>
      <dgm:spPr/>
    </dgm:pt>
    <dgm:pt modelId="{104596EB-CBE7-4731-A070-5FF73D1BE7FE}" type="pres">
      <dgm:prSet presAssocID="{B111E47E-1B31-49CB-8AF7-E3A32D844212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E66CBD19-9B72-4816-8DCE-65C972ABD01F}" type="pres">
      <dgm:prSet presAssocID="{B111E47E-1B31-49CB-8AF7-E3A32D844212}" presName="childNode" presStyleLbl="revTx" presStyleIdx="0" presStyleCnt="3">
        <dgm:presLayoutVars>
          <dgm:bulletEnabled val="1"/>
        </dgm:presLayoutVars>
      </dgm:prSet>
      <dgm:spPr/>
    </dgm:pt>
    <dgm:pt modelId="{5F294893-8B40-4462-B498-D08017DE29B2}" type="pres">
      <dgm:prSet presAssocID="{5A926E1C-A6CE-4805-BE11-1678381F725B}" presName="Name25" presStyleLbl="parChTrans1D1" presStyleIdx="1" presStyleCnt="3"/>
      <dgm:spPr/>
    </dgm:pt>
    <dgm:pt modelId="{0647AD0F-EBD1-4F73-8D5A-BFF8E450C250}" type="pres">
      <dgm:prSet presAssocID="{51D4284E-C2B9-4D31-898D-CAE7C6037A8D}" presName="node" presStyleCnt="0"/>
      <dgm:spPr/>
    </dgm:pt>
    <dgm:pt modelId="{7506ECDE-643C-4771-9947-1768A64F3026}" type="pres">
      <dgm:prSet presAssocID="{51D4284E-C2B9-4D31-898D-CAE7C6037A8D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25D1587B-9EBB-497D-9FDB-68A838142867}" type="pres">
      <dgm:prSet presAssocID="{51D4284E-C2B9-4D31-898D-CAE7C6037A8D}" presName="childNode" presStyleLbl="revTx" presStyleIdx="1" presStyleCnt="3">
        <dgm:presLayoutVars>
          <dgm:bulletEnabled val="1"/>
        </dgm:presLayoutVars>
      </dgm:prSet>
      <dgm:spPr/>
    </dgm:pt>
    <dgm:pt modelId="{88DDBB02-6553-4A30-B7CF-20A8D8151BB9}" type="pres">
      <dgm:prSet presAssocID="{3D85E2EC-5737-46AA-8660-A84FE950D568}" presName="Name25" presStyleLbl="parChTrans1D1" presStyleIdx="2" presStyleCnt="3"/>
      <dgm:spPr/>
    </dgm:pt>
    <dgm:pt modelId="{BA33A006-30EF-44C9-9E19-3D8A9D645E4E}" type="pres">
      <dgm:prSet presAssocID="{66B13441-12DA-4896-8650-63E76E05209F}" presName="node" presStyleCnt="0"/>
      <dgm:spPr/>
    </dgm:pt>
    <dgm:pt modelId="{EB2A6678-33E7-4C9C-AE5B-D8DFFC1C8462}" type="pres">
      <dgm:prSet presAssocID="{66B13441-12DA-4896-8650-63E76E05209F}" presName="parentNode" presStyleLbl="node1" presStyleIdx="3" presStyleCnt="4" custScaleX="99955" custLinFactNeighborX="-10278" custLinFactNeighborY="-4177">
        <dgm:presLayoutVars>
          <dgm:chMax val="1"/>
          <dgm:bulletEnabled val="1"/>
        </dgm:presLayoutVars>
      </dgm:prSet>
      <dgm:spPr/>
    </dgm:pt>
    <dgm:pt modelId="{CC9BB241-0EEB-45C6-BA9A-44EE1E61779C}" type="pres">
      <dgm:prSet presAssocID="{66B13441-12DA-4896-8650-63E76E05209F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F0528708-C1F9-4AC7-A6DB-10C88DCB13B7}" srcId="{48679901-FB94-4C6E-9EFF-3BC24532AE98}" destId="{66B13441-12DA-4896-8650-63E76E05209F}" srcOrd="2" destOrd="0" parTransId="{3D85E2EC-5737-46AA-8660-A84FE950D568}" sibTransId="{54459138-AF1B-4753-A225-B4A2A56DC7A3}"/>
    <dgm:cxn modelId="{ABDF081D-7859-4D29-B981-781BF0D81EB1}" srcId="{48679901-FB94-4C6E-9EFF-3BC24532AE98}" destId="{51D4284E-C2B9-4D31-898D-CAE7C6037A8D}" srcOrd="1" destOrd="0" parTransId="{5A926E1C-A6CE-4805-BE11-1678381F725B}" sibTransId="{3D3D9009-3AB7-41CE-9041-CA626E9FA5D5}"/>
    <dgm:cxn modelId="{19434D26-0901-4C56-93BD-A524EE62173C}" srcId="{51D4284E-C2B9-4D31-898D-CAE7C6037A8D}" destId="{998A3F7A-497B-45A1-8504-27C314C4F6CB}" srcOrd="0" destOrd="0" parTransId="{BF6A4D6A-87AA-4950-B6C1-0DB78BDFC1D1}" sibTransId="{5BBB0C80-3211-43DB-8A73-144F747E8537}"/>
    <dgm:cxn modelId="{DF2EAD26-0FA8-4C35-A569-B1D8B152B64C}" type="presOf" srcId="{3D85E2EC-5737-46AA-8660-A84FE950D568}" destId="{88DDBB02-6553-4A30-B7CF-20A8D8151BB9}" srcOrd="0" destOrd="0" presId="urn:microsoft.com/office/officeart/2005/8/layout/radial2"/>
    <dgm:cxn modelId="{89BBD531-80B6-4FE6-BC02-33A373577507}" srcId="{48679901-FB94-4C6E-9EFF-3BC24532AE98}" destId="{B111E47E-1B31-49CB-8AF7-E3A32D844212}" srcOrd="0" destOrd="0" parTransId="{62CB8BFB-9A53-47FB-859D-CD8F2B555E48}" sibTransId="{E26B44BF-F9B3-40C8-9BC2-FD0A83A1019A}"/>
    <dgm:cxn modelId="{7DD0603A-7722-43D8-B096-757EA3BBD638}" type="presOf" srcId="{AC0683DB-8AC4-4F58-9270-A2AF0FCBE872}" destId="{CC9BB241-0EEB-45C6-BA9A-44EE1E61779C}" srcOrd="0" destOrd="1" presId="urn:microsoft.com/office/officeart/2005/8/layout/radial2"/>
    <dgm:cxn modelId="{6050783C-1A63-4A1F-A648-DC9789E444C6}" type="presOf" srcId="{66B13441-12DA-4896-8650-63E76E05209F}" destId="{EB2A6678-33E7-4C9C-AE5B-D8DFFC1C8462}" srcOrd="0" destOrd="0" presId="urn:microsoft.com/office/officeart/2005/8/layout/radial2"/>
    <dgm:cxn modelId="{B010F83E-8A9F-402A-A57A-ABB0F2049494}" type="presOf" srcId="{7018649D-0155-4723-8CA1-EC18FAA63AA2}" destId="{E66CBD19-9B72-4816-8DCE-65C972ABD01F}" srcOrd="0" destOrd="0" presId="urn:microsoft.com/office/officeart/2005/8/layout/radial2"/>
    <dgm:cxn modelId="{39CCFC43-3D4E-43BA-A23D-28E1A4BA5DF9}" type="presOf" srcId="{998A3F7A-497B-45A1-8504-27C314C4F6CB}" destId="{25D1587B-9EBB-497D-9FDB-68A838142867}" srcOrd="0" destOrd="0" presId="urn:microsoft.com/office/officeart/2005/8/layout/radial2"/>
    <dgm:cxn modelId="{E1C48472-F4BF-42C9-8860-6D714C1DB227}" type="presOf" srcId="{B111E47E-1B31-49CB-8AF7-E3A32D844212}" destId="{104596EB-CBE7-4731-A070-5FF73D1BE7FE}" srcOrd="0" destOrd="0" presId="urn:microsoft.com/office/officeart/2005/8/layout/radial2"/>
    <dgm:cxn modelId="{693D9E54-2EE5-4B9E-A241-39FA3E43BA6E}" srcId="{66B13441-12DA-4896-8650-63E76E05209F}" destId="{674AF347-DBDF-4A82-8CAA-2624EB5C8550}" srcOrd="0" destOrd="0" parTransId="{ABF3F567-5BF4-41F9-8011-E32DFC94E177}" sibTransId="{72BA3119-795E-4DE9-8B22-761A9BC20AE1}"/>
    <dgm:cxn modelId="{46C74D98-5EFC-4D5B-99AE-342FEF94C50C}" type="presOf" srcId="{48679901-FB94-4C6E-9EFF-3BC24532AE98}" destId="{F2FAD554-A709-4B41-A428-4AC552394AB0}" srcOrd="0" destOrd="0" presId="urn:microsoft.com/office/officeart/2005/8/layout/radial2"/>
    <dgm:cxn modelId="{F63C5BA7-BF7A-4D8F-9E21-B475867C816C}" srcId="{66B13441-12DA-4896-8650-63E76E05209F}" destId="{AC0683DB-8AC4-4F58-9270-A2AF0FCBE872}" srcOrd="1" destOrd="0" parTransId="{2415F283-2954-46D4-99B5-5AEFFA4AD59A}" sibTransId="{2FC6B5A0-392C-4ACC-90C2-40491A8B92EE}"/>
    <dgm:cxn modelId="{3A4F55CC-589B-45F0-96EE-FFA5085C6E28}" type="presOf" srcId="{5A926E1C-A6CE-4805-BE11-1678381F725B}" destId="{5F294893-8B40-4462-B498-D08017DE29B2}" srcOrd="0" destOrd="0" presId="urn:microsoft.com/office/officeart/2005/8/layout/radial2"/>
    <dgm:cxn modelId="{3A890BCE-A0BA-4E2C-AAEB-67435A8437ED}" type="presOf" srcId="{51D4284E-C2B9-4D31-898D-CAE7C6037A8D}" destId="{7506ECDE-643C-4771-9947-1768A64F3026}" srcOrd="0" destOrd="0" presId="urn:microsoft.com/office/officeart/2005/8/layout/radial2"/>
    <dgm:cxn modelId="{43B38DEB-45A6-46EA-9BE2-3F356EF0B9F9}" srcId="{B111E47E-1B31-49CB-8AF7-E3A32D844212}" destId="{7018649D-0155-4723-8CA1-EC18FAA63AA2}" srcOrd="0" destOrd="0" parTransId="{1AB86192-13A1-4A9A-8605-56B6A93F7F4C}" sibTransId="{6E5D5E59-42AF-4A1B-BBEC-3B384FDBBA76}"/>
    <dgm:cxn modelId="{FCA101FD-B19C-428F-9948-E102CA74F1FB}" type="presOf" srcId="{674AF347-DBDF-4A82-8CAA-2624EB5C8550}" destId="{CC9BB241-0EEB-45C6-BA9A-44EE1E61779C}" srcOrd="0" destOrd="0" presId="urn:microsoft.com/office/officeart/2005/8/layout/radial2"/>
    <dgm:cxn modelId="{457EE5FD-AA14-46D9-938A-7FA42D76E6D8}" type="presOf" srcId="{62CB8BFB-9A53-47FB-859D-CD8F2B555E48}" destId="{7F5965FD-AB4F-4548-8F52-552F276A8678}" srcOrd="0" destOrd="0" presId="urn:microsoft.com/office/officeart/2005/8/layout/radial2"/>
    <dgm:cxn modelId="{682305E9-387D-45E1-B7A1-98FC1B81EC5A}" type="presParOf" srcId="{F2FAD554-A709-4B41-A428-4AC552394AB0}" destId="{7A61091B-521B-4B82-BAF4-12AE9FD37EF4}" srcOrd="0" destOrd="0" presId="urn:microsoft.com/office/officeart/2005/8/layout/radial2"/>
    <dgm:cxn modelId="{AE99F0B5-4F1E-4300-97F5-9ED769F8E4CB}" type="presParOf" srcId="{7A61091B-521B-4B82-BAF4-12AE9FD37EF4}" destId="{4FF5C43B-876F-4BA3-8A53-B1B66E4594C7}" srcOrd="0" destOrd="0" presId="urn:microsoft.com/office/officeart/2005/8/layout/radial2"/>
    <dgm:cxn modelId="{8263D7D6-843A-47B0-8CD4-E95DDBE5CD4B}" type="presParOf" srcId="{4FF5C43B-876F-4BA3-8A53-B1B66E4594C7}" destId="{E9C7D1D9-48FE-45B9-A76A-7E07220DAE4F}" srcOrd="0" destOrd="0" presId="urn:microsoft.com/office/officeart/2005/8/layout/radial2"/>
    <dgm:cxn modelId="{E86D44DC-78AD-42F7-9A54-409610A7D42B}" type="presParOf" srcId="{4FF5C43B-876F-4BA3-8A53-B1B66E4594C7}" destId="{27AAAEDE-0B81-44D1-BBA0-D376EFCE888F}" srcOrd="1" destOrd="0" presId="urn:microsoft.com/office/officeart/2005/8/layout/radial2"/>
    <dgm:cxn modelId="{A9696459-11E6-46B1-A021-25B18F0FEACE}" type="presParOf" srcId="{7A61091B-521B-4B82-BAF4-12AE9FD37EF4}" destId="{7F5965FD-AB4F-4548-8F52-552F276A8678}" srcOrd="1" destOrd="0" presId="urn:microsoft.com/office/officeart/2005/8/layout/radial2"/>
    <dgm:cxn modelId="{EB17A028-813E-4570-B238-2BAC2DACAFE0}" type="presParOf" srcId="{7A61091B-521B-4B82-BAF4-12AE9FD37EF4}" destId="{65E15CFD-8ADA-4468-B7C7-F7568DA43B91}" srcOrd="2" destOrd="0" presId="urn:microsoft.com/office/officeart/2005/8/layout/radial2"/>
    <dgm:cxn modelId="{609F2FE8-6BFF-4794-A452-EF5D325C4311}" type="presParOf" srcId="{65E15CFD-8ADA-4468-B7C7-F7568DA43B91}" destId="{104596EB-CBE7-4731-A070-5FF73D1BE7FE}" srcOrd="0" destOrd="0" presId="urn:microsoft.com/office/officeart/2005/8/layout/radial2"/>
    <dgm:cxn modelId="{45255306-DB40-4B00-80C5-9C61EC3A89F0}" type="presParOf" srcId="{65E15CFD-8ADA-4468-B7C7-F7568DA43B91}" destId="{E66CBD19-9B72-4816-8DCE-65C972ABD01F}" srcOrd="1" destOrd="0" presId="urn:microsoft.com/office/officeart/2005/8/layout/radial2"/>
    <dgm:cxn modelId="{227BCD2F-5BAB-4121-9DD6-A8851DC892AC}" type="presParOf" srcId="{7A61091B-521B-4B82-BAF4-12AE9FD37EF4}" destId="{5F294893-8B40-4462-B498-D08017DE29B2}" srcOrd="3" destOrd="0" presId="urn:microsoft.com/office/officeart/2005/8/layout/radial2"/>
    <dgm:cxn modelId="{03A352B8-4F09-4D6A-A121-D4D85DF34DFD}" type="presParOf" srcId="{7A61091B-521B-4B82-BAF4-12AE9FD37EF4}" destId="{0647AD0F-EBD1-4F73-8D5A-BFF8E450C250}" srcOrd="4" destOrd="0" presId="urn:microsoft.com/office/officeart/2005/8/layout/radial2"/>
    <dgm:cxn modelId="{B0FA02EA-2588-4485-8B6C-EC8E7DC40830}" type="presParOf" srcId="{0647AD0F-EBD1-4F73-8D5A-BFF8E450C250}" destId="{7506ECDE-643C-4771-9947-1768A64F3026}" srcOrd="0" destOrd="0" presId="urn:microsoft.com/office/officeart/2005/8/layout/radial2"/>
    <dgm:cxn modelId="{25772B06-1174-4165-BE4E-FC50B5137799}" type="presParOf" srcId="{0647AD0F-EBD1-4F73-8D5A-BFF8E450C250}" destId="{25D1587B-9EBB-497D-9FDB-68A838142867}" srcOrd="1" destOrd="0" presId="urn:microsoft.com/office/officeart/2005/8/layout/radial2"/>
    <dgm:cxn modelId="{98D78C5C-B4E6-4305-A01F-CA1502FEF765}" type="presParOf" srcId="{7A61091B-521B-4B82-BAF4-12AE9FD37EF4}" destId="{88DDBB02-6553-4A30-B7CF-20A8D8151BB9}" srcOrd="5" destOrd="0" presId="urn:microsoft.com/office/officeart/2005/8/layout/radial2"/>
    <dgm:cxn modelId="{5415017C-5EF4-4749-908E-A3228B40B249}" type="presParOf" srcId="{7A61091B-521B-4B82-BAF4-12AE9FD37EF4}" destId="{BA33A006-30EF-44C9-9E19-3D8A9D645E4E}" srcOrd="6" destOrd="0" presId="urn:microsoft.com/office/officeart/2005/8/layout/radial2"/>
    <dgm:cxn modelId="{39EA1A4C-DEDD-4EDC-B371-823D501DEF9E}" type="presParOf" srcId="{BA33A006-30EF-44C9-9E19-3D8A9D645E4E}" destId="{EB2A6678-33E7-4C9C-AE5B-D8DFFC1C8462}" srcOrd="0" destOrd="0" presId="urn:microsoft.com/office/officeart/2005/8/layout/radial2"/>
    <dgm:cxn modelId="{268FE459-1064-4B3F-A4AC-3B913E1B4574}" type="presParOf" srcId="{BA33A006-30EF-44C9-9E19-3D8A9D645E4E}" destId="{CC9BB241-0EEB-45C6-BA9A-44EE1E61779C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5793C73-9321-45F1-AA69-0420074A1AF1}" type="doc">
      <dgm:prSet loTypeId="urn:microsoft.com/office/officeart/2018/2/layout/IconCircleList" loCatId="icon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63906DC-C8B4-4D32-B60E-3715F76A64F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One of the leading Power BI Partner globally</a:t>
          </a:r>
        </a:p>
      </dgm:t>
    </dgm:pt>
    <dgm:pt modelId="{8897DB17-7CAF-4ADD-833D-158C0749312A}" type="parTrans" cxnId="{8C2D21C2-6E9B-4787-A0D4-8F9B54AAF94C}">
      <dgm:prSet/>
      <dgm:spPr/>
      <dgm:t>
        <a:bodyPr/>
        <a:lstStyle/>
        <a:p>
          <a:endParaRPr lang="en-US"/>
        </a:p>
      </dgm:t>
    </dgm:pt>
    <dgm:pt modelId="{4AA9E3ED-0E8E-4FFA-8954-D6B8EB4E4628}" type="sibTrans" cxnId="{8C2D21C2-6E9B-4787-A0D4-8F9B54AAF94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8AA2935-0FED-44A6-AA63-31D1812A047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Trained 4,000+ users globally through 100+ events</a:t>
          </a:r>
        </a:p>
      </dgm:t>
    </dgm:pt>
    <dgm:pt modelId="{78A67008-A7D8-4D22-86F7-D96D2CBD27D9}" type="sibTrans" cxnId="{EE213F2C-6403-4BC7-83DB-B6B397AF911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12E3C88-AD2F-414D-A0D3-416636C1779F}" type="parTrans" cxnId="{EE213F2C-6403-4BC7-83DB-B6B397AF911D}">
      <dgm:prSet/>
      <dgm:spPr/>
      <dgm:t>
        <a:bodyPr/>
        <a:lstStyle/>
        <a:p>
          <a:endParaRPr lang="en-US"/>
        </a:p>
      </dgm:t>
    </dgm:pt>
    <dgm:pt modelId="{D07A3DF1-D6AD-4216-A9D8-FE50CBC70B1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Implemented Power BI Premium at several large enterprises</a:t>
          </a:r>
        </a:p>
      </dgm:t>
    </dgm:pt>
    <dgm:pt modelId="{70B9F22A-173C-44B2-A2D8-56156878C16C}" type="sibTrans" cxnId="{89DFD917-607E-47B9-8CDE-46DEB326CC1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9EB690C-7444-4692-B476-178AE960D9CB}" type="parTrans" cxnId="{89DFD917-607E-47B9-8CDE-46DEB326CC13}">
      <dgm:prSet/>
      <dgm:spPr/>
      <dgm:t>
        <a:bodyPr/>
        <a:lstStyle/>
        <a:p>
          <a:endParaRPr lang="en-US"/>
        </a:p>
      </dgm:t>
    </dgm:pt>
    <dgm:pt modelId="{F4782DF6-9DCB-4006-90B7-701BB495BC5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Key focus on 3 A’s: Adoption, Agility &amp; Actionable</a:t>
          </a:r>
        </a:p>
      </dgm:t>
    </dgm:pt>
    <dgm:pt modelId="{9E438ABA-DB56-410F-AFF0-13EE39874732}" type="sibTrans" cxnId="{ADC32A0C-299E-4291-9AB0-DDA76721ADB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E74870C-CF04-4B54-AA35-BE34D78956E7}" type="parTrans" cxnId="{ADC32A0C-299E-4291-9AB0-DDA76721ADB8}">
      <dgm:prSet/>
      <dgm:spPr/>
      <dgm:t>
        <a:bodyPr/>
        <a:lstStyle/>
        <a:p>
          <a:endParaRPr lang="en-US"/>
        </a:p>
      </dgm:t>
    </dgm:pt>
    <dgm:pt modelId="{E6E3A307-A428-4E34-98B6-D861BF78B9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Helped create data culture at several organizations</a:t>
          </a:r>
        </a:p>
      </dgm:t>
    </dgm:pt>
    <dgm:pt modelId="{6CD6B2AE-D193-4981-A1ED-4C686C747D55}" type="sibTrans" cxnId="{AFB8C64F-1578-4950-B3E8-2390D758E1D8}">
      <dgm:prSet/>
      <dgm:spPr/>
      <dgm:t>
        <a:bodyPr/>
        <a:lstStyle/>
        <a:p>
          <a:endParaRPr lang="en-US"/>
        </a:p>
      </dgm:t>
    </dgm:pt>
    <dgm:pt modelId="{51FFEA3A-18D2-49FC-B328-417BCEF2F580}" type="parTrans" cxnId="{AFB8C64F-1578-4950-B3E8-2390D758E1D8}">
      <dgm:prSet/>
      <dgm:spPr/>
      <dgm:t>
        <a:bodyPr/>
        <a:lstStyle/>
        <a:p>
          <a:endParaRPr lang="en-US"/>
        </a:p>
      </dgm:t>
    </dgm:pt>
    <dgm:pt modelId="{29986C52-30C6-4D2B-B0B7-9D918173DD6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A strong team of Power BI evangelists &amp; consultants with proven expertise</a:t>
          </a:r>
        </a:p>
      </dgm:t>
    </dgm:pt>
    <dgm:pt modelId="{0A7BA54D-63C2-4BF8-988F-5DC8D0B52F85}" type="parTrans" cxnId="{28DBD98A-46D3-4346-B567-28C3B75AC7C6}">
      <dgm:prSet/>
      <dgm:spPr/>
      <dgm:t>
        <a:bodyPr/>
        <a:lstStyle/>
        <a:p>
          <a:endParaRPr lang="en-US"/>
        </a:p>
      </dgm:t>
    </dgm:pt>
    <dgm:pt modelId="{8ECA2E8D-46FB-4F27-BFF7-CDE376F3412C}" type="sibTrans" cxnId="{28DBD98A-46D3-4346-B567-28C3B75AC7C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3B329B8-3AFB-486C-8850-0E4BEA9FA528}" type="pres">
      <dgm:prSet presAssocID="{65793C73-9321-45F1-AA69-0420074A1AF1}" presName="root" presStyleCnt="0">
        <dgm:presLayoutVars>
          <dgm:dir/>
          <dgm:resizeHandles val="exact"/>
        </dgm:presLayoutVars>
      </dgm:prSet>
      <dgm:spPr/>
    </dgm:pt>
    <dgm:pt modelId="{C2FE6B2E-D09B-4D70-B8FB-5185051CCBB5}" type="pres">
      <dgm:prSet presAssocID="{65793C73-9321-45F1-AA69-0420074A1AF1}" presName="container" presStyleCnt="0">
        <dgm:presLayoutVars>
          <dgm:dir/>
          <dgm:resizeHandles val="exact"/>
        </dgm:presLayoutVars>
      </dgm:prSet>
      <dgm:spPr/>
    </dgm:pt>
    <dgm:pt modelId="{73B1B493-2FAA-46E0-AAC5-D77D91D1F112}" type="pres">
      <dgm:prSet presAssocID="{163906DC-C8B4-4D32-B60E-3715F76A64F9}" presName="compNode" presStyleCnt="0"/>
      <dgm:spPr/>
    </dgm:pt>
    <dgm:pt modelId="{B87E6337-DC98-4270-8058-A270C42A82F8}" type="pres">
      <dgm:prSet presAssocID="{163906DC-C8B4-4D32-B60E-3715F76A64F9}" presName="iconBgRect" presStyleLbl="bgShp" presStyleIdx="0" presStyleCnt="6"/>
      <dgm:spPr/>
    </dgm:pt>
    <dgm:pt modelId="{271095A0-1620-4E14-88E4-C9C7E0F409DA}" type="pres">
      <dgm:prSet presAssocID="{163906DC-C8B4-4D32-B60E-3715F76A64F9}" presName="iconRect" presStyleLbl="node1" presStyleIdx="0" presStyleCnt="6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7449319A-DB15-4D83-B748-58722A3D0AF1}" type="pres">
      <dgm:prSet presAssocID="{163906DC-C8B4-4D32-B60E-3715F76A64F9}" presName="spaceRect" presStyleCnt="0"/>
      <dgm:spPr/>
    </dgm:pt>
    <dgm:pt modelId="{5A0CBF84-DA93-4D84-AB72-D8D1EE64A77B}" type="pres">
      <dgm:prSet presAssocID="{163906DC-C8B4-4D32-B60E-3715F76A64F9}" presName="textRect" presStyleLbl="revTx" presStyleIdx="0" presStyleCnt="6">
        <dgm:presLayoutVars>
          <dgm:chMax val="1"/>
          <dgm:chPref val="1"/>
        </dgm:presLayoutVars>
      </dgm:prSet>
      <dgm:spPr/>
    </dgm:pt>
    <dgm:pt modelId="{2889CECF-0B6E-40A7-98B0-8024329449C2}" type="pres">
      <dgm:prSet presAssocID="{4AA9E3ED-0E8E-4FFA-8954-D6B8EB4E4628}" presName="sibTrans" presStyleLbl="sibTrans2D1" presStyleIdx="0" presStyleCnt="0"/>
      <dgm:spPr/>
    </dgm:pt>
    <dgm:pt modelId="{11C2F268-612A-4012-A937-0E35AB3E7655}" type="pres">
      <dgm:prSet presAssocID="{E8AA2935-0FED-44A6-AA63-31D1812A0479}" presName="compNode" presStyleCnt="0"/>
      <dgm:spPr/>
    </dgm:pt>
    <dgm:pt modelId="{42AFA0A0-002D-442E-9655-6ED8AA400F5D}" type="pres">
      <dgm:prSet presAssocID="{E8AA2935-0FED-44A6-AA63-31D1812A0479}" presName="iconBgRect" presStyleLbl="bgShp" presStyleIdx="1" presStyleCnt="6"/>
      <dgm:spPr/>
    </dgm:pt>
    <dgm:pt modelId="{3A8D80BC-88BD-4497-9D18-92A58BC01A89}" type="pres">
      <dgm:prSet presAssocID="{E8AA2935-0FED-44A6-AA63-31D1812A0479}" presName="iconRect" presStyleLbl="node1" presStyleIdx="1" presStyleCnt="6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8B4AD9D6-B81D-49FF-AB2E-7C20AF009478}" type="pres">
      <dgm:prSet presAssocID="{E8AA2935-0FED-44A6-AA63-31D1812A0479}" presName="spaceRect" presStyleCnt="0"/>
      <dgm:spPr/>
    </dgm:pt>
    <dgm:pt modelId="{88B0FB42-83D4-4D92-8337-F284652403E5}" type="pres">
      <dgm:prSet presAssocID="{E8AA2935-0FED-44A6-AA63-31D1812A0479}" presName="textRect" presStyleLbl="revTx" presStyleIdx="1" presStyleCnt="6">
        <dgm:presLayoutVars>
          <dgm:chMax val="1"/>
          <dgm:chPref val="1"/>
        </dgm:presLayoutVars>
      </dgm:prSet>
      <dgm:spPr/>
    </dgm:pt>
    <dgm:pt modelId="{5BE280E3-CAFD-4086-B057-C961055F222B}" type="pres">
      <dgm:prSet presAssocID="{78A67008-A7D8-4D22-86F7-D96D2CBD27D9}" presName="sibTrans" presStyleLbl="sibTrans2D1" presStyleIdx="0" presStyleCnt="0"/>
      <dgm:spPr/>
    </dgm:pt>
    <dgm:pt modelId="{29D1A0F2-9AC1-46FD-9050-7C7911BA0A50}" type="pres">
      <dgm:prSet presAssocID="{D07A3DF1-D6AD-4216-A9D8-FE50CBC70B14}" presName="compNode" presStyleCnt="0"/>
      <dgm:spPr/>
    </dgm:pt>
    <dgm:pt modelId="{2555D46F-3CAF-4850-8679-C5DD68B2803E}" type="pres">
      <dgm:prSet presAssocID="{D07A3DF1-D6AD-4216-A9D8-FE50CBC70B14}" presName="iconBgRect" presStyleLbl="bgShp" presStyleIdx="2" presStyleCnt="6"/>
      <dgm:spPr/>
    </dgm:pt>
    <dgm:pt modelId="{170879D8-5555-475D-BA55-06DE377BDC8A}" type="pres">
      <dgm:prSet presAssocID="{D07A3DF1-D6AD-4216-A9D8-FE50CBC70B14}" presName="iconRect" presStyleLbl="node1" presStyleIdx="2" presStyleCnt="6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F98610A-162F-4210-87F1-5D941B57EA71}" type="pres">
      <dgm:prSet presAssocID="{D07A3DF1-D6AD-4216-A9D8-FE50CBC70B14}" presName="spaceRect" presStyleCnt="0"/>
      <dgm:spPr/>
    </dgm:pt>
    <dgm:pt modelId="{F5901163-52A5-4647-8D9C-88A81BC53096}" type="pres">
      <dgm:prSet presAssocID="{D07A3DF1-D6AD-4216-A9D8-FE50CBC70B14}" presName="textRect" presStyleLbl="revTx" presStyleIdx="2" presStyleCnt="6">
        <dgm:presLayoutVars>
          <dgm:chMax val="1"/>
          <dgm:chPref val="1"/>
        </dgm:presLayoutVars>
      </dgm:prSet>
      <dgm:spPr/>
    </dgm:pt>
    <dgm:pt modelId="{571C0B3E-4E8D-4CAC-9A01-0A4B21147EB6}" type="pres">
      <dgm:prSet presAssocID="{70B9F22A-173C-44B2-A2D8-56156878C16C}" presName="sibTrans" presStyleLbl="sibTrans2D1" presStyleIdx="0" presStyleCnt="0"/>
      <dgm:spPr/>
    </dgm:pt>
    <dgm:pt modelId="{B7B6C4FA-81DB-42CC-8860-A333CBF017C6}" type="pres">
      <dgm:prSet presAssocID="{F4782DF6-9DCB-4006-90B7-701BB495BC54}" presName="compNode" presStyleCnt="0"/>
      <dgm:spPr/>
    </dgm:pt>
    <dgm:pt modelId="{11404C6B-FE47-429C-8590-CCE621E02416}" type="pres">
      <dgm:prSet presAssocID="{F4782DF6-9DCB-4006-90B7-701BB495BC54}" presName="iconBgRect" presStyleLbl="bgShp" presStyleIdx="3" presStyleCnt="6"/>
      <dgm:spPr/>
    </dgm:pt>
    <dgm:pt modelId="{BE910BF3-191C-496E-8C43-6E5FEB3A80D9}" type="pres">
      <dgm:prSet presAssocID="{F4782DF6-9DCB-4006-90B7-701BB495BC54}" presName="iconRect" presStyleLbl="node1" presStyleIdx="3" presStyleCnt="6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EE74F548-D0D6-43FA-BDD6-0BCF0E27128F}" type="pres">
      <dgm:prSet presAssocID="{F4782DF6-9DCB-4006-90B7-701BB495BC54}" presName="spaceRect" presStyleCnt="0"/>
      <dgm:spPr/>
    </dgm:pt>
    <dgm:pt modelId="{522737CB-2352-4195-94A9-8BEB77589EFF}" type="pres">
      <dgm:prSet presAssocID="{F4782DF6-9DCB-4006-90B7-701BB495BC54}" presName="textRect" presStyleLbl="revTx" presStyleIdx="3" presStyleCnt="6">
        <dgm:presLayoutVars>
          <dgm:chMax val="1"/>
          <dgm:chPref val="1"/>
        </dgm:presLayoutVars>
      </dgm:prSet>
      <dgm:spPr/>
    </dgm:pt>
    <dgm:pt modelId="{DBE0D58F-2619-43DF-B0AD-8220E8D9554F}" type="pres">
      <dgm:prSet presAssocID="{9E438ABA-DB56-410F-AFF0-13EE39874732}" presName="sibTrans" presStyleLbl="sibTrans2D1" presStyleIdx="0" presStyleCnt="0"/>
      <dgm:spPr/>
    </dgm:pt>
    <dgm:pt modelId="{253AF807-BC56-4624-8298-6C5499ED27A1}" type="pres">
      <dgm:prSet presAssocID="{29986C52-30C6-4D2B-B0B7-9D918173DD6D}" presName="compNode" presStyleCnt="0"/>
      <dgm:spPr/>
    </dgm:pt>
    <dgm:pt modelId="{0665448B-46CD-4CA1-9A14-CEE64BA171A5}" type="pres">
      <dgm:prSet presAssocID="{29986C52-30C6-4D2B-B0B7-9D918173DD6D}" presName="iconBgRect" presStyleLbl="bgShp" presStyleIdx="4" presStyleCnt="6"/>
      <dgm:spPr/>
    </dgm:pt>
    <dgm:pt modelId="{28BBDDA0-7116-40F6-9EC6-4989DA3E2241}" type="pres">
      <dgm:prSet presAssocID="{29986C52-30C6-4D2B-B0B7-9D918173DD6D}" presName="iconRect" presStyleLbl="node1" presStyleIdx="4" presStyleCnt="6"/>
      <dgm:spPr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9D17719A-DDA4-40B0-A4A3-86FD69E478C5}" type="pres">
      <dgm:prSet presAssocID="{29986C52-30C6-4D2B-B0B7-9D918173DD6D}" presName="spaceRect" presStyleCnt="0"/>
      <dgm:spPr/>
    </dgm:pt>
    <dgm:pt modelId="{54264921-27CA-49CA-8D35-2CD475F11053}" type="pres">
      <dgm:prSet presAssocID="{29986C52-30C6-4D2B-B0B7-9D918173DD6D}" presName="textRect" presStyleLbl="revTx" presStyleIdx="4" presStyleCnt="6">
        <dgm:presLayoutVars>
          <dgm:chMax val="1"/>
          <dgm:chPref val="1"/>
        </dgm:presLayoutVars>
      </dgm:prSet>
      <dgm:spPr/>
    </dgm:pt>
    <dgm:pt modelId="{E5488480-A6A2-4710-A71D-2EC5289AC70D}" type="pres">
      <dgm:prSet presAssocID="{8ECA2E8D-46FB-4F27-BFF7-CDE376F3412C}" presName="sibTrans" presStyleLbl="sibTrans2D1" presStyleIdx="0" presStyleCnt="0"/>
      <dgm:spPr/>
    </dgm:pt>
    <dgm:pt modelId="{B0B8A2DA-32ED-4ABB-B7D0-3D135AAAF72B}" type="pres">
      <dgm:prSet presAssocID="{E6E3A307-A428-4E34-98B6-D861BF78B9B5}" presName="compNode" presStyleCnt="0"/>
      <dgm:spPr/>
    </dgm:pt>
    <dgm:pt modelId="{138081FC-9909-451A-B92A-983D021D4702}" type="pres">
      <dgm:prSet presAssocID="{E6E3A307-A428-4E34-98B6-D861BF78B9B5}" presName="iconBgRect" presStyleLbl="bgShp" presStyleIdx="5" presStyleCnt="6"/>
      <dgm:spPr/>
    </dgm:pt>
    <dgm:pt modelId="{2B79FADC-FC0A-4034-AEE9-5705B8D3907B}" type="pres">
      <dgm:prSet presAssocID="{E6E3A307-A428-4E34-98B6-D861BF78B9B5}" presName="iconRect" presStyleLbl="node1" presStyleIdx="5" presStyleCnt="6"/>
      <dgm:spPr>
        <a:blipFill>
          <a:blip xmlns:r="http://schemas.openxmlformats.org/officeDocument/2006/relationships"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B8B408A-2E01-40A0-9EED-88D6BFDE261E}" type="pres">
      <dgm:prSet presAssocID="{E6E3A307-A428-4E34-98B6-D861BF78B9B5}" presName="spaceRect" presStyleCnt="0"/>
      <dgm:spPr/>
    </dgm:pt>
    <dgm:pt modelId="{688B755B-D1F5-4448-9ADF-6406F7DA6686}" type="pres">
      <dgm:prSet presAssocID="{E6E3A307-A428-4E34-98B6-D861BF78B9B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DC32A0C-299E-4291-9AB0-DDA76721ADB8}" srcId="{65793C73-9321-45F1-AA69-0420074A1AF1}" destId="{F4782DF6-9DCB-4006-90B7-701BB495BC54}" srcOrd="3" destOrd="0" parTransId="{CE74870C-CF04-4B54-AA35-BE34D78956E7}" sibTransId="{9E438ABA-DB56-410F-AFF0-13EE39874732}"/>
    <dgm:cxn modelId="{89DFD917-607E-47B9-8CDE-46DEB326CC13}" srcId="{65793C73-9321-45F1-AA69-0420074A1AF1}" destId="{D07A3DF1-D6AD-4216-A9D8-FE50CBC70B14}" srcOrd="2" destOrd="0" parTransId="{A9EB690C-7444-4692-B476-178AE960D9CB}" sibTransId="{70B9F22A-173C-44B2-A2D8-56156878C16C}"/>
    <dgm:cxn modelId="{EE213F2C-6403-4BC7-83DB-B6B397AF911D}" srcId="{65793C73-9321-45F1-AA69-0420074A1AF1}" destId="{E8AA2935-0FED-44A6-AA63-31D1812A0479}" srcOrd="1" destOrd="0" parTransId="{012E3C88-AD2F-414D-A0D3-416636C1779F}" sibTransId="{78A67008-A7D8-4D22-86F7-D96D2CBD27D9}"/>
    <dgm:cxn modelId="{4EE4DD35-6E3F-47DA-83C3-A9FFC653C3DC}" type="presOf" srcId="{65793C73-9321-45F1-AA69-0420074A1AF1}" destId="{33B329B8-3AFB-486C-8850-0E4BEA9FA528}" srcOrd="0" destOrd="0" presId="urn:microsoft.com/office/officeart/2018/2/layout/IconCircleList"/>
    <dgm:cxn modelId="{3A290536-F589-4EDE-AD96-2091E0BDFC20}" type="presOf" srcId="{70B9F22A-173C-44B2-A2D8-56156878C16C}" destId="{571C0B3E-4E8D-4CAC-9A01-0A4B21147EB6}" srcOrd="0" destOrd="0" presId="urn:microsoft.com/office/officeart/2018/2/layout/IconCircleList"/>
    <dgm:cxn modelId="{8075DB3F-8FA5-40C9-B8EA-A3391B46556A}" type="presOf" srcId="{8ECA2E8D-46FB-4F27-BFF7-CDE376F3412C}" destId="{E5488480-A6A2-4710-A71D-2EC5289AC70D}" srcOrd="0" destOrd="0" presId="urn:microsoft.com/office/officeart/2018/2/layout/IconCircleList"/>
    <dgm:cxn modelId="{AFB8C64F-1578-4950-B3E8-2390D758E1D8}" srcId="{65793C73-9321-45F1-AA69-0420074A1AF1}" destId="{E6E3A307-A428-4E34-98B6-D861BF78B9B5}" srcOrd="5" destOrd="0" parTransId="{51FFEA3A-18D2-49FC-B328-417BCEF2F580}" sibTransId="{6CD6B2AE-D193-4981-A1ED-4C686C747D55}"/>
    <dgm:cxn modelId="{DD9C9E51-DC68-408D-A1B3-F4D95ED57007}" type="presOf" srcId="{29986C52-30C6-4D2B-B0B7-9D918173DD6D}" destId="{54264921-27CA-49CA-8D35-2CD475F11053}" srcOrd="0" destOrd="0" presId="urn:microsoft.com/office/officeart/2018/2/layout/IconCircleList"/>
    <dgm:cxn modelId="{887A8573-D61B-4BCE-AD0C-106DF8DCFE1B}" type="presOf" srcId="{D07A3DF1-D6AD-4216-A9D8-FE50CBC70B14}" destId="{F5901163-52A5-4647-8D9C-88A81BC53096}" srcOrd="0" destOrd="0" presId="urn:microsoft.com/office/officeart/2018/2/layout/IconCircleList"/>
    <dgm:cxn modelId="{3E25277C-70D9-47A5-B274-8D9C8C449197}" type="presOf" srcId="{9E438ABA-DB56-410F-AFF0-13EE39874732}" destId="{DBE0D58F-2619-43DF-B0AD-8220E8D9554F}" srcOrd="0" destOrd="0" presId="urn:microsoft.com/office/officeart/2018/2/layout/IconCircleList"/>
    <dgm:cxn modelId="{F457857D-1ACD-44E3-9056-D611AA222A32}" type="presOf" srcId="{E6E3A307-A428-4E34-98B6-D861BF78B9B5}" destId="{688B755B-D1F5-4448-9ADF-6406F7DA6686}" srcOrd="0" destOrd="0" presId="urn:microsoft.com/office/officeart/2018/2/layout/IconCircleList"/>
    <dgm:cxn modelId="{28DBD98A-46D3-4346-B567-28C3B75AC7C6}" srcId="{65793C73-9321-45F1-AA69-0420074A1AF1}" destId="{29986C52-30C6-4D2B-B0B7-9D918173DD6D}" srcOrd="4" destOrd="0" parTransId="{0A7BA54D-63C2-4BF8-988F-5DC8D0B52F85}" sibTransId="{8ECA2E8D-46FB-4F27-BFF7-CDE376F3412C}"/>
    <dgm:cxn modelId="{982B0992-D839-4376-A5BE-A84D5A9F7A1F}" type="presOf" srcId="{163906DC-C8B4-4D32-B60E-3715F76A64F9}" destId="{5A0CBF84-DA93-4D84-AB72-D8D1EE64A77B}" srcOrd="0" destOrd="0" presId="urn:microsoft.com/office/officeart/2018/2/layout/IconCircleList"/>
    <dgm:cxn modelId="{8C2D21C2-6E9B-4787-A0D4-8F9B54AAF94C}" srcId="{65793C73-9321-45F1-AA69-0420074A1AF1}" destId="{163906DC-C8B4-4D32-B60E-3715F76A64F9}" srcOrd="0" destOrd="0" parTransId="{8897DB17-7CAF-4ADD-833D-158C0749312A}" sibTransId="{4AA9E3ED-0E8E-4FFA-8954-D6B8EB4E4628}"/>
    <dgm:cxn modelId="{477A34D5-AD3E-4739-9DFC-BAB0A15C3B38}" type="presOf" srcId="{4AA9E3ED-0E8E-4FFA-8954-D6B8EB4E4628}" destId="{2889CECF-0B6E-40A7-98B0-8024329449C2}" srcOrd="0" destOrd="0" presId="urn:microsoft.com/office/officeart/2018/2/layout/IconCircleList"/>
    <dgm:cxn modelId="{04E304FC-4B91-4552-8D03-7DFD0D8A2BEB}" type="presOf" srcId="{78A67008-A7D8-4D22-86F7-D96D2CBD27D9}" destId="{5BE280E3-CAFD-4086-B057-C961055F222B}" srcOrd="0" destOrd="0" presId="urn:microsoft.com/office/officeart/2018/2/layout/IconCircleList"/>
    <dgm:cxn modelId="{692AF4FC-55ED-4850-A50A-F7BAC74B2A2B}" type="presOf" srcId="{F4782DF6-9DCB-4006-90B7-701BB495BC54}" destId="{522737CB-2352-4195-94A9-8BEB77589EFF}" srcOrd="0" destOrd="0" presId="urn:microsoft.com/office/officeart/2018/2/layout/IconCircleList"/>
    <dgm:cxn modelId="{9D9FBFFF-B2E8-4FA8-B397-D77CA47ADAF8}" type="presOf" srcId="{E8AA2935-0FED-44A6-AA63-31D1812A0479}" destId="{88B0FB42-83D4-4D92-8337-F284652403E5}" srcOrd="0" destOrd="0" presId="urn:microsoft.com/office/officeart/2018/2/layout/IconCircleList"/>
    <dgm:cxn modelId="{BBF88F7F-5686-4C0D-9C83-C032B13C317D}" type="presParOf" srcId="{33B329B8-3AFB-486C-8850-0E4BEA9FA528}" destId="{C2FE6B2E-D09B-4D70-B8FB-5185051CCBB5}" srcOrd="0" destOrd="0" presId="urn:microsoft.com/office/officeart/2018/2/layout/IconCircleList"/>
    <dgm:cxn modelId="{23BB34BA-4B46-4E19-B37A-6768693EC413}" type="presParOf" srcId="{C2FE6B2E-D09B-4D70-B8FB-5185051CCBB5}" destId="{73B1B493-2FAA-46E0-AAC5-D77D91D1F112}" srcOrd="0" destOrd="0" presId="urn:microsoft.com/office/officeart/2018/2/layout/IconCircleList"/>
    <dgm:cxn modelId="{38767367-FE1A-4727-9F63-10659B7D3D36}" type="presParOf" srcId="{73B1B493-2FAA-46E0-AAC5-D77D91D1F112}" destId="{B87E6337-DC98-4270-8058-A270C42A82F8}" srcOrd="0" destOrd="0" presId="urn:microsoft.com/office/officeart/2018/2/layout/IconCircleList"/>
    <dgm:cxn modelId="{4EC6F0CF-5FA4-417A-8DC1-1B27757F50F0}" type="presParOf" srcId="{73B1B493-2FAA-46E0-AAC5-D77D91D1F112}" destId="{271095A0-1620-4E14-88E4-C9C7E0F409DA}" srcOrd="1" destOrd="0" presId="urn:microsoft.com/office/officeart/2018/2/layout/IconCircleList"/>
    <dgm:cxn modelId="{AD421C80-9E78-4E79-AA3E-880062588590}" type="presParOf" srcId="{73B1B493-2FAA-46E0-AAC5-D77D91D1F112}" destId="{7449319A-DB15-4D83-B748-58722A3D0AF1}" srcOrd="2" destOrd="0" presId="urn:microsoft.com/office/officeart/2018/2/layout/IconCircleList"/>
    <dgm:cxn modelId="{CA717A34-C167-4EB0-B849-6AE69EA4542E}" type="presParOf" srcId="{73B1B493-2FAA-46E0-AAC5-D77D91D1F112}" destId="{5A0CBF84-DA93-4D84-AB72-D8D1EE64A77B}" srcOrd="3" destOrd="0" presId="urn:microsoft.com/office/officeart/2018/2/layout/IconCircleList"/>
    <dgm:cxn modelId="{008F2D4E-73CD-46F8-B460-298AA2CD6E68}" type="presParOf" srcId="{C2FE6B2E-D09B-4D70-B8FB-5185051CCBB5}" destId="{2889CECF-0B6E-40A7-98B0-8024329449C2}" srcOrd="1" destOrd="0" presId="urn:microsoft.com/office/officeart/2018/2/layout/IconCircleList"/>
    <dgm:cxn modelId="{4232D16E-13FD-47FE-8872-FC3FDD077794}" type="presParOf" srcId="{C2FE6B2E-D09B-4D70-B8FB-5185051CCBB5}" destId="{11C2F268-612A-4012-A937-0E35AB3E7655}" srcOrd="2" destOrd="0" presId="urn:microsoft.com/office/officeart/2018/2/layout/IconCircleList"/>
    <dgm:cxn modelId="{A7B2D356-315F-44F0-8BFB-79BB84B42AE8}" type="presParOf" srcId="{11C2F268-612A-4012-A937-0E35AB3E7655}" destId="{42AFA0A0-002D-442E-9655-6ED8AA400F5D}" srcOrd="0" destOrd="0" presId="urn:microsoft.com/office/officeart/2018/2/layout/IconCircleList"/>
    <dgm:cxn modelId="{31F36CCA-56A2-4791-B616-2B183B059599}" type="presParOf" srcId="{11C2F268-612A-4012-A937-0E35AB3E7655}" destId="{3A8D80BC-88BD-4497-9D18-92A58BC01A89}" srcOrd="1" destOrd="0" presId="urn:microsoft.com/office/officeart/2018/2/layout/IconCircleList"/>
    <dgm:cxn modelId="{E157AFD9-55FF-4065-971A-1CE992761498}" type="presParOf" srcId="{11C2F268-612A-4012-A937-0E35AB3E7655}" destId="{8B4AD9D6-B81D-49FF-AB2E-7C20AF009478}" srcOrd="2" destOrd="0" presId="urn:microsoft.com/office/officeart/2018/2/layout/IconCircleList"/>
    <dgm:cxn modelId="{B4BE26E0-132F-49B6-BE9B-A5E26B7D5F04}" type="presParOf" srcId="{11C2F268-612A-4012-A937-0E35AB3E7655}" destId="{88B0FB42-83D4-4D92-8337-F284652403E5}" srcOrd="3" destOrd="0" presId="urn:microsoft.com/office/officeart/2018/2/layout/IconCircleList"/>
    <dgm:cxn modelId="{4B95638C-B9ED-4362-AB95-C88EB2B72BB4}" type="presParOf" srcId="{C2FE6B2E-D09B-4D70-B8FB-5185051CCBB5}" destId="{5BE280E3-CAFD-4086-B057-C961055F222B}" srcOrd="3" destOrd="0" presId="urn:microsoft.com/office/officeart/2018/2/layout/IconCircleList"/>
    <dgm:cxn modelId="{CFFB8C7B-7300-4260-9E55-22BBCEFA72CE}" type="presParOf" srcId="{C2FE6B2E-D09B-4D70-B8FB-5185051CCBB5}" destId="{29D1A0F2-9AC1-46FD-9050-7C7911BA0A50}" srcOrd="4" destOrd="0" presId="urn:microsoft.com/office/officeart/2018/2/layout/IconCircleList"/>
    <dgm:cxn modelId="{C63EF255-904B-4F4B-ABC0-0F657ACA8C58}" type="presParOf" srcId="{29D1A0F2-9AC1-46FD-9050-7C7911BA0A50}" destId="{2555D46F-3CAF-4850-8679-C5DD68B2803E}" srcOrd="0" destOrd="0" presId="urn:microsoft.com/office/officeart/2018/2/layout/IconCircleList"/>
    <dgm:cxn modelId="{F510D1EF-5584-4F0B-A390-2C2B65CEE5D9}" type="presParOf" srcId="{29D1A0F2-9AC1-46FD-9050-7C7911BA0A50}" destId="{170879D8-5555-475D-BA55-06DE377BDC8A}" srcOrd="1" destOrd="0" presId="urn:microsoft.com/office/officeart/2018/2/layout/IconCircleList"/>
    <dgm:cxn modelId="{7837B53D-04F5-455F-ACBD-A12009110803}" type="presParOf" srcId="{29D1A0F2-9AC1-46FD-9050-7C7911BA0A50}" destId="{7F98610A-162F-4210-87F1-5D941B57EA71}" srcOrd="2" destOrd="0" presId="urn:microsoft.com/office/officeart/2018/2/layout/IconCircleList"/>
    <dgm:cxn modelId="{955EA612-466D-42A9-AA98-8E54736A4FB3}" type="presParOf" srcId="{29D1A0F2-9AC1-46FD-9050-7C7911BA0A50}" destId="{F5901163-52A5-4647-8D9C-88A81BC53096}" srcOrd="3" destOrd="0" presId="urn:microsoft.com/office/officeart/2018/2/layout/IconCircleList"/>
    <dgm:cxn modelId="{44682A85-9F16-43B4-8377-E840C810D271}" type="presParOf" srcId="{C2FE6B2E-D09B-4D70-B8FB-5185051CCBB5}" destId="{571C0B3E-4E8D-4CAC-9A01-0A4B21147EB6}" srcOrd="5" destOrd="0" presId="urn:microsoft.com/office/officeart/2018/2/layout/IconCircleList"/>
    <dgm:cxn modelId="{11A8BA39-1683-4B0C-ADA2-2C93D4615D37}" type="presParOf" srcId="{C2FE6B2E-D09B-4D70-B8FB-5185051CCBB5}" destId="{B7B6C4FA-81DB-42CC-8860-A333CBF017C6}" srcOrd="6" destOrd="0" presId="urn:microsoft.com/office/officeart/2018/2/layout/IconCircleList"/>
    <dgm:cxn modelId="{EFF054BC-3BE6-42F9-BABA-212D00B640BB}" type="presParOf" srcId="{B7B6C4FA-81DB-42CC-8860-A333CBF017C6}" destId="{11404C6B-FE47-429C-8590-CCE621E02416}" srcOrd="0" destOrd="0" presId="urn:microsoft.com/office/officeart/2018/2/layout/IconCircleList"/>
    <dgm:cxn modelId="{9DAF128B-1FA2-4240-8496-0EE5060676ED}" type="presParOf" srcId="{B7B6C4FA-81DB-42CC-8860-A333CBF017C6}" destId="{BE910BF3-191C-496E-8C43-6E5FEB3A80D9}" srcOrd="1" destOrd="0" presId="urn:microsoft.com/office/officeart/2018/2/layout/IconCircleList"/>
    <dgm:cxn modelId="{925FA97C-C23C-44CD-A216-8E00509903CA}" type="presParOf" srcId="{B7B6C4FA-81DB-42CC-8860-A333CBF017C6}" destId="{EE74F548-D0D6-43FA-BDD6-0BCF0E27128F}" srcOrd="2" destOrd="0" presId="urn:microsoft.com/office/officeart/2018/2/layout/IconCircleList"/>
    <dgm:cxn modelId="{1B4B3D24-184B-4B0A-BD05-9602CDFACEBB}" type="presParOf" srcId="{B7B6C4FA-81DB-42CC-8860-A333CBF017C6}" destId="{522737CB-2352-4195-94A9-8BEB77589EFF}" srcOrd="3" destOrd="0" presId="urn:microsoft.com/office/officeart/2018/2/layout/IconCircleList"/>
    <dgm:cxn modelId="{BD4AC9D3-31BB-44F4-A799-677319A45D1D}" type="presParOf" srcId="{C2FE6B2E-D09B-4D70-B8FB-5185051CCBB5}" destId="{DBE0D58F-2619-43DF-B0AD-8220E8D9554F}" srcOrd="7" destOrd="0" presId="urn:microsoft.com/office/officeart/2018/2/layout/IconCircleList"/>
    <dgm:cxn modelId="{72BC5378-45BA-49CD-8DB5-A78E659B9942}" type="presParOf" srcId="{C2FE6B2E-D09B-4D70-B8FB-5185051CCBB5}" destId="{253AF807-BC56-4624-8298-6C5499ED27A1}" srcOrd="8" destOrd="0" presId="urn:microsoft.com/office/officeart/2018/2/layout/IconCircleList"/>
    <dgm:cxn modelId="{6C0C681A-0AFF-4C04-9E58-EFDEE85F1DAE}" type="presParOf" srcId="{253AF807-BC56-4624-8298-6C5499ED27A1}" destId="{0665448B-46CD-4CA1-9A14-CEE64BA171A5}" srcOrd="0" destOrd="0" presId="urn:microsoft.com/office/officeart/2018/2/layout/IconCircleList"/>
    <dgm:cxn modelId="{52095F6B-5F5E-4FB9-8CCE-ADEF34C7C2C2}" type="presParOf" srcId="{253AF807-BC56-4624-8298-6C5499ED27A1}" destId="{28BBDDA0-7116-40F6-9EC6-4989DA3E2241}" srcOrd="1" destOrd="0" presId="urn:microsoft.com/office/officeart/2018/2/layout/IconCircleList"/>
    <dgm:cxn modelId="{7912883E-D4A1-452A-A07F-30F71350B6FF}" type="presParOf" srcId="{253AF807-BC56-4624-8298-6C5499ED27A1}" destId="{9D17719A-DDA4-40B0-A4A3-86FD69E478C5}" srcOrd="2" destOrd="0" presId="urn:microsoft.com/office/officeart/2018/2/layout/IconCircleList"/>
    <dgm:cxn modelId="{96E05B8D-DC0B-4063-B12D-AAD63E6F9FC1}" type="presParOf" srcId="{253AF807-BC56-4624-8298-6C5499ED27A1}" destId="{54264921-27CA-49CA-8D35-2CD475F11053}" srcOrd="3" destOrd="0" presId="urn:microsoft.com/office/officeart/2018/2/layout/IconCircleList"/>
    <dgm:cxn modelId="{DCC61D11-E595-4ED3-A1D9-17BDE33CA969}" type="presParOf" srcId="{C2FE6B2E-D09B-4D70-B8FB-5185051CCBB5}" destId="{E5488480-A6A2-4710-A71D-2EC5289AC70D}" srcOrd="9" destOrd="0" presId="urn:microsoft.com/office/officeart/2018/2/layout/IconCircleList"/>
    <dgm:cxn modelId="{8FB0199A-44B4-4E36-A874-3B6B2EC0C513}" type="presParOf" srcId="{C2FE6B2E-D09B-4D70-B8FB-5185051CCBB5}" destId="{B0B8A2DA-32ED-4ABB-B7D0-3D135AAAF72B}" srcOrd="10" destOrd="0" presId="urn:microsoft.com/office/officeart/2018/2/layout/IconCircleList"/>
    <dgm:cxn modelId="{26E554A2-B501-40EE-97FA-A8FB2F3600F5}" type="presParOf" srcId="{B0B8A2DA-32ED-4ABB-B7D0-3D135AAAF72B}" destId="{138081FC-9909-451A-B92A-983D021D4702}" srcOrd="0" destOrd="0" presId="urn:microsoft.com/office/officeart/2018/2/layout/IconCircleList"/>
    <dgm:cxn modelId="{7DC16215-12D4-45F1-A99F-13B65F4B67C4}" type="presParOf" srcId="{B0B8A2DA-32ED-4ABB-B7D0-3D135AAAF72B}" destId="{2B79FADC-FC0A-4034-AEE9-5705B8D3907B}" srcOrd="1" destOrd="0" presId="urn:microsoft.com/office/officeart/2018/2/layout/IconCircleList"/>
    <dgm:cxn modelId="{558B216D-E1AB-4ACD-98F8-45BD1DF1E48D}" type="presParOf" srcId="{B0B8A2DA-32ED-4ABB-B7D0-3D135AAAF72B}" destId="{CB8B408A-2E01-40A0-9EED-88D6BFDE261E}" srcOrd="2" destOrd="0" presId="urn:microsoft.com/office/officeart/2018/2/layout/IconCircleList"/>
    <dgm:cxn modelId="{8EFCF76D-5960-4807-935F-4A60F969A24E}" type="presParOf" srcId="{B0B8A2DA-32ED-4ABB-B7D0-3D135AAAF72B}" destId="{688B755B-D1F5-4448-9ADF-6406F7DA668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5793C73-9321-45F1-AA69-0420074A1AF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E8AA2935-0FED-44A6-AA63-31D1812A0479}">
      <dgm:prSet/>
      <dgm:spPr>
        <a:xfrm>
          <a:off x="4745088" y="908559"/>
          <a:ext cx="2114937" cy="897246"/>
        </a:xfrm>
        <a:prstGeom prst="rect">
          <a:avLst/>
        </a:prstGeom>
      </dgm:spPr>
      <dgm:t>
        <a:bodyPr/>
        <a:lstStyle/>
        <a:p>
          <a:pPr>
            <a:lnSpc>
              <a:spcPct val="100000"/>
            </a:lnSpc>
          </a:pPr>
          <a:r>
            <a:rPr lang="en-US">
              <a:latin typeface="Segoe UI"/>
              <a:ea typeface="+mn-ea"/>
              <a:cs typeface="+mn-cs"/>
            </a:rPr>
            <a:t>Helped create data culture at several organizations</a:t>
          </a:r>
        </a:p>
      </dgm:t>
    </dgm:pt>
    <dgm:pt modelId="{78A67008-A7D8-4D22-86F7-D96D2CBD27D9}" type="sibTrans" cxnId="{EE213F2C-6403-4BC7-83DB-B6B397AF911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12E3C88-AD2F-414D-A0D3-416636C1779F}" type="parTrans" cxnId="{EE213F2C-6403-4BC7-83DB-B6B397AF911D}">
      <dgm:prSet/>
      <dgm:spPr/>
      <dgm:t>
        <a:bodyPr/>
        <a:lstStyle/>
        <a:p>
          <a:endParaRPr lang="en-US"/>
        </a:p>
      </dgm:t>
    </dgm:pt>
    <dgm:pt modelId="{D07A3DF1-D6AD-4216-A9D8-FE50CBC70B14}">
      <dgm:prSet/>
      <dgm:spPr>
        <a:xfrm>
          <a:off x="8318049" y="908559"/>
          <a:ext cx="2114937" cy="897246"/>
        </a:xfrm>
        <a:prstGeom prst="rect">
          <a:avLst/>
        </a:prstGeom>
      </dgm:spPr>
      <dgm:t>
        <a:bodyPr/>
        <a:lstStyle/>
        <a:p>
          <a:pPr>
            <a:lnSpc>
              <a:spcPct val="100000"/>
            </a:lnSpc>
          </a:pPr>
          <a:r>
            <a:rPr lang="en-US">
              <a:latin typeface="Segoe UI"/>
              <a:ea typeface="+mn-ea"/>
              <a:cs typeface="+mn-cs"/>
            </a:rPr>
            <a:t>Implemented Cloud Data Warehouses &amp; Data Lakes in several large enterprises</a:t>
          </a:r>
        </a:p>
      </dgm:t>
    </dgm:pt>
    <dgm:pt modelId="{70B9F22A-173C-44B2-A2D8-56156878C16C}" type="sibTrans" cxnId="{89DFD917-607E-47B9-8CDE-46DEB326CC1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9EB690C-7444-4692-B476-178AE960D9CB}" type="parTrans" cxnId="{89DFD917-607E-47B9-8CDE-46DEB326CC13}">
      <dgm:prSet/>
      <dgm:spPr/>
      <dgm:t>
        <a:bodyPr/>
        <a:lstStyle/>
        <a:p>
          <a:endParaRPr lang="en-US"/>
        </a:p>
      </dgm:t>
    </dgm:pt>
    <dgm:pt modelId="{F4782DF6-9DCB-4006-90B7-701BB495BC54}">
      <dgm:prSet/>
      <dgm:spPr>
        <a:xfrm>
          <a:off x="1172126" y="2545532"/>
          <a:ext cx="2114937" cy="897246"/>
        </a:xfrm>
        <a:prstGeom prst="rect">
          <a:avLst/>
        </a:prstGeom>
      </dgm:spPr>
      <dgm:t>
        <a:bodyPr/>
        <a:lstStyle/>
        <a:p>
          <a:pPr>
            <a:lnSpc>
              <a:spcPct val="100000"/>
            </a:lnSpc>
          </a:pPr>
          <a:r>
            <a:rPr lang="en-US">
              <a:latin typeface="Segoe UI"/>
              <a:ea typeface="+mn-ea"/>
              <a:cs typeface="+mn-cs"/>
            </a:rPr>
            <a:t>Implemented Modern Cloud BI in several large enterprises</a:t>
          </a:r>
        </a:p>
      </dgm:t>
    </dgm:pt>
    <dgm:pt modelId="{9E438ABA-DB56-410F-AFF0-13EE39874732}" type="sibTrans" cxnId="{ADC32A0C-299E-4291-9AB0-DDA76721ADB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E74870C-CF04-4B54-AA35-BE34D78956E7}" type="parTrans" cxnId="{ADC32A0C-299E-4291-9AB0-DDA76721ADB8}">
      <dgm:prSet/>
      <dgm:spPr/>
      <dgm:t>
        <a:bodyPr/>
        <a:lstStyle/>
        <a:p>
          <a:endParaRPr lang="en-US"/>
        </a:p>
      </dgm:t>
    </dgm:pt>
    <dgm:pt modelId="{E6E3A307-A428-4E34-98B6-D861BF78B9B5}">
      <dgm:prSet/>
      <dgm:spPr>
        <a:xfrm>
          <a:off x="8318049" y="2545532"/>
          <a:ext cx="2114937" cy="897246"/>
        </a:xfrm>
        <a:prstGeom prst="rect">
          <a:avLst/>
        </a:prstGeom>
      </dgm:spPr>
      <dgm:t>
        <a:bodyPr/>
        <a:lstStyle/>
        <a:p>
          <a:pPr>
            <a:lnSpc>
              <a:spcPct val="100000"/>
            </a:lnSpc>
          </a:pPr>
          <a:r>
            <a:rPr lang="en-US">
              <a:latin typeface="Segoe UI"/>
              <a:ea typeface="+mn-ea"/>
              <a:cs typeface="+mn-cs"/>
            </a:rPr>
            <a:t>Big enough to deliver &amp; small enough to care</a:t>
          </a:r>
        </a:p>
      </dgm:t>
    </dgm:pt>
    <dgm:pt modelId="{6CD6B2AE-D193-4981-A1ED-4C686C747D55}" type="sibTrans" cxnId="{AFB8C64F-1578-4950-B3E8-2390D758E1D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FFEA3A-18D2-49FC-B328-417BCEF2F580}" type="parTrans" cxnId="{AFB8C64F-1578-4950-B3E8-2390D758E1D8}">
      <dgm:prSet/>
      <dgm:spPr/>
      <dgm:t>
        <a:bodyPr/>
        <a:lstStyle/>
        <a:p>
          <a:endParaRPr lang="en-US"/>
        </a:p>
      </dgm:t>
    </dgm:pt>
    <dgm:pt modelId="{29986C52-30C6-4D2B-B0B7-9D918173DD6D}">
      <dgm:prSet/>
      <dgm:spPr>
        <a:xfrm>
          <a:off x="4745088" y="2545532"/>
          <a:ext cx="2114937" cy="897246"/>
        </a:xfrm>
        <a:prstGeom prst="rect">
          <a:avLst/>
        </a:prstGeom>
      </dgm:spPr>
      <dgm:t>
        <a:bodyPr/>
        <a:lstStyle/>
        <a:p>
          <a:pPr>
            <a:lnSpc>
              <a:spcPct val="100000"/>
            </a:lnSpc>
          </a:pPr>
          <a:r>
            <a:rPr lang="en-US">
              <a:latin typeface="Segoe UI"/>
              <a:ea typeface="+mn-ea"/>
              <a:cs typeface="+mn-cs"/>
            </a:rPr>
            <a:t>A strong team of data &amp; analytics consultants with proven expertise</a:t>
          </a:r>
        </a:p>
      </dgm:t>
    </dgm:pt>
    <dgm:pt modelId="{0A7BA54D-63C2-4BF8-988F-5DC8D0B52F85}" type="parTrans" cxnId="{28DBD98A-46D3-4346-B567-28C3B75AC7C6}">
      <dgm:prSet/>
      <dgm:spPr/>
      <dgm:t>
        <a:bodyPr/>
        <a:lstStyle/>
        <a:p>
          <a:endParaRPr lang="en-US"/>
        </a:p>
      </dgm:t>
    </dgm:pt>
    <dgm:pt modelId="{8ECA2E8D-46FB-4F27-BFF7-CDE376F3412C}" type="sibTrans" cxnId="{28DBD98A-46D3-4346-B567-28C3B75AC7C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B088716-3C48-4C7D-986F-CAF4F4DF873A}">
      <dgm:prSet/>
      <dgm:spPr>
        <a:xfrm>
          <a:off x="8318049" y="2545532"/>
          <a:ext cx="2114937" cy="897246"/>
        </a:xfrm>
      </dgm:spPr>
      <dgm:t>
        <a:bodyPr/>
        <a:lstStyle/>
        <a:p>
          <a:pPr>
            <a:lnSpc>
              <a:spcPct val="100000"/>
            </a:lnSpc>
            <a:buFont typeface="Symbol" panose="05050102010706020507" pitchFamily="18" charset="2"/>
            <a:buChar char=""/>
          </a:pPr>
          <a:r>
            <a:rPr lang="en-US"/>
            <a:t>Very flexible engagement models that fits best for our customer needs</a:t>
          </a:r>
          <a:endParaRPr lang="en-US">
            <a:latin typeface="Segoe UI"/>
            <a:ea typeface="+mn-ea"/>
            <a:cs typeface="+mn-cs"/>
          </a:endParaRPr>
        </a:p>
      </dgm:t>
    </dgm:pt>
    <dgm:pt modelId="{CCE699D2-DC7D-41DC-AD92-A9162CCECDCE}" type="parTrans" cxnId="{9CFCF659-6A47-428C-B54B-46F29EB5ACF3}">
      <dgm:prSet/>
      <dgm:spPr/>
      <dgm:t>
        <a:bodyPr/>
        <a:lstStyle/>
        <a:p>
          <a:endParaRPr lang="en-US"/>
        </a:p>
      </dgm:t>
    </dgm:pt>
    <dgm:pt modelId="{C41C3843-4FA0-450A-A900-7ECF84835AED}" type="sibTrans" cxnId="{9CFCF659-6A47-428C-B54B-46F29EB5ACF3}">
      <dgm:prSet/>
      <dgm:spPr/>
      <dgm:t>
        <a:bodyPr/>
        <a:lstStyle/>
        <a:p>
          <a:endParaRPr lang="en-US"/>
        </a:p>
      </dgm:t>
    </dgm:pt>
    <dgm:pt modelId="{33B329B8-3AFB-486C-8850-0E4BEA9FA528}" type="pres">
      <dgm:prSet presAssocID="{65793C73-9321-45F1-AA69-0420074A1AF1}" presName="root" presStyleCnt="0">
        <dgm:presLayoutVars>
          <dgm:dir/>
          <dgm:resizeHandles val="exact"/>
        </dgm:presLayoutVars>
      </dgm:prSet>
      <dgm:spPr/>
    </dgm:pt>
    <dgm:pt modelId="{C2FE6B2E-D09B-4D70-B8FB-5185051CCBB5}" type="pres">
      <dgm:prSet presAssocID="{65793C73-9321-45F1-AA69-0420074A1AF1}" presName="container" presStyleCnt="0">
        <dgm:presLayoutVars>
          <dgm:dir/>
          <dgm:resizeHandles val="exact"/>
        </dgm:presLayoutVars>
      </dgm:prSet>
      <dgm:spPr/>
    </dgm:pt>
    <dgm:pt modelId="{11C2F268-612A-4012-A937-0E35AB3E7655}" type="pres">
      <dgm:prSet presAssocID="{E8AA2935-0FED-44A6-AA63-31D1812A0479}" presName="compNode" presStyleCnt="0"/>
      <dgm:spPr/>
    </dgm:pt>
    <dgm:pt modelId="{42AFA0A0-002D-442E-9655-6ED8AA400F5D}" type="pres">
      <dgm:prSet presAssocID="{E8AA2935-0FED-44A6-AA63-31D1812A0479}" presName="iconBgRect" presStyleLbl="bgShp" presStyleIdx="0" presStyleCnt="6"/>
      <dgm:spPr>
        <a:xfrm>
          <a:off x="3655575" y="908559"/>
          <a:ext cx="897246" cy="897246"/>
        </a:xfrm>
        <a:prstGeom prst="ellipse">
          <a:avLst/>
        </a:prstGeom>
      </dgm:spPr>
    </dgm:pt>
    <dgm:pt modelId="{3A8D80BC-88BD-4497-9D18-92A58BC01A89}" type="pres">
      <dgm:prSet presAssocID="{E8AA2935-0FED-44A6-AA63-31D1812A0479}" presName="iconRect" presStyleLbl="node1" presStyleIdx="0" presStyleCnt="6"/>
      <dgm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8B4AD9D6-B81D-49FF-AB2E-7C20AF009478}" type="pres">
      <dgm:prSet presAssocID="{E8AA2935-0FED-44A6-AA63-31D1812A0479}" presName="spaceRect" presStyleCnt="0"/>
      <dgm:spPr/>
    </dgm:pt>
    <dgm:pt modelId="{88B0FB42-83D4-4D92-8337-F284652403E5}" type="pres">
      <dgm:prSet presAssocID="{E8AA2935-0FED-44A6-AA63-31D1812A0479}" presName="textRect" presStyleLbl="revTx" presStyleIdx="0" presStyleCnt="6">
        <dgm:presLayoutVars>
          <dgm:chMax val="1"/>
          <dgm:chPref val="1"/>
        </dgm:presLayoutVars>
      </dgm:prSet>
      <dgm:spPr/>
    </dgm:pt>
    <dgm:pt modelId="{5BE280E3-CAFD-4086-B057-C961055F222B}" type="pres">
      <dgm:prSet presAssocID="{78A67008-A7D8-4D22-86F7-D96D2CBD27D9}" presName="sibTrans" presStyleLbl="sibTrans2D1" presStyleIdx="0" presStyleCnt="0"/>
      <dgm:spPr/>
    </dgm:pt>
    <dgm:pt modelId="{29D1A0F2-9AC1-46FD-9050-7C7911BA0A50}" type="pres">
      <dgm:prSet presAssocID="{D07A3DF1-D6AD-4216-A9D8-FE50CBC70B14}" presName="compNode" presStyleCnt="0"/>
      <dgm:spPr/>
    </dgm:pt>
    <dgm:pt modelId="{2555D46F-3CAF-4850-8679-C5DD68B2803E}" type="pres">
      <dgm:prSet presAssocID="{D07A3DF1-D6AD-4216-A9D8-FE50CBC70B14}" presName="iconBgRect" presStyleLbl="bgShp" presStyleIdx="1" presStyleCnt="6"/>
      <dgm:spPr>
        <a:xfrm>
          <a:off x="7228536" y="908559"/>
          <a:ext cx="897246" cy="897246"/>
        </a:xfrm>
        <a:prstGeom prst="ellipse">
          <a:avLst/>
        </a:prstGeom>
      </dgm:spPr>
    </dgm:pt>
    <dgm:pt modelId="{170879D8-5555-475D-BA55-06DE377BDC8A}" type="pres">
      <dgm:prSet presAssocID="{D07A3DF1-D6AD-4216-A9D8-FE50CBC70B14}" presName="iconRect" presStyleLbl="node1" presStyleIdx="1" presStyleCnt="6"/>
      <dgm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7F98610A-162F-4210-87F1-5D941B57EA71}" type="pres">
      <dgm:prSet presAssocID="{D07A3DF1-D6AD-4216-A9D8-FE50CBC70B14}" presName="spaceRect" presStyleCnt="0"/>
      <dgm:spPr/>
    </dgm:pt>
    <dgm:pt modelId="{F5901163-52A5-4647-8D9C-88A81BC53096}" type="pres">
      <dgm:prSet presAssocID="{D07A3DF1-D6AD-4216-A9D8-FE50CBC70B14}" presName="textRect" presStyleLbl="revTx" presStyleIdx="1" presStyleCnt="6">
        <dgm:presLayoutVars>
          <dgm:chMax val="1"/>
          <dgm:chPref val="1"/>
        </dgm:presLayoutVars>
      </dgm:prSet>
      <dgm:spPr/>
    </dgm:pt>
    <dgm:pt modelId="{571C0B3E-4E8D-4CAC-9A01-0A4B21147EB6}" type="pres">
      <dgm:prSet presAssocID="{70B9F22A-173C-44B2-A2D8-56156878C16C}" presName="sibTrans" presStyleLbl="sibTrans2D1" presStyleIdx="0" presStyleCnt="0"/>
      <dgm:spPr/>
    </dgm:pt>
    <dgm:pt modelId="{B7B6C4FA-81DB-42CC-8860-A333CBF017C6}" type="pres">
      <dgm:prSet presAssocID="{F4782DF6-9DCB-4006-90B7-701BB495BC54}" presName="compNode" presStyleCnt="0"/>
      <dgm:spPr/>
    </dgm:pt>
    <dgm:pt modelId="{11404C6B-FE47-429C-8590-CCE621E02416}" type="pres">
      <dgm:prSet presAssocID="{F4782DF6-9DCB-4006-90B7-701BB495BC54}" presName="iconBgRect" presStyleLbl="bgShp" presStyleIdx="2" presStyleCnt="6"/>
      <dgm:spPr>
        <a:xfrm>
          <a:off x="82613" y="2545532"/>
          <a:ext cx="897246" cy="897246"/>
        </a:xfrm>
        <a:prstGeom prst="ellipse">
          <a:avLst/>
        </a:prstGeom>
      </dgm:spPr>
    </dgm:pt>
    <dgm:pt modelId="{BE910BF3-191C-496E-8C43-6E5FEB3A80D9}" type="pres">
      <dgm:prSet presAssocID="{F4782DF6-9DCB-4006-90B7-701BB495BC54}" presName="iconRect" presStyleLbl="node1" presStyleIdx="2" presStyleCnt="6"/>
      <dgm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E74F548-D0D6-43FA-BDD6-0BCF0E27128F}" type="pres">
      <dgm:prSet presAssocID="{F4782DF6-9DCB-4006-90B7-701BB495BC54}" presName="spaceRect" presStyleCnt="0"/>
      <dgm:spPr/>
    </dgm:pt>
    <dgm:pt modelId="{522737CB-2352-4195-94A9-8BEB77589EFF}" type="pres">
      <dgm:prSet presAssocID="{F4782DF6-9DCB-4006-90B7-701BB495BC54}" presName="textRect" presStyleLbl="revTx" presStyleIdx="2" presStyleCnt="6">
        <dgm:presLayoutVars>
          <dgm:chMax val="1"/>
          <dgm:chPref val="1"/>
        </dgm:presLayoutVars>
      </dgm:prSet>
      <dgm:spPr/>
    </dgm:pt>
    <dgm:pt modelId="{DBE0D58F-2619-43DF-B0AD-8220E8D9554F}" type="pres">
      <dgm:prSet presAssocID="{9E438ABA-DB56-410F-AFF0-13EE39874732}" presName="sibTrans" presStyleLbl="sibTrans2D1" presStyleIdx="0" presStyleCnt="0"/>
      <dgm:spPr/>
    </dgm:pt>
    <dgm:pt modelId="{253AF807-BC56-4624-8298-6C5499ED27A1}" type="pres">
      <dgm:prSet presAssocID="{29986C52-30C6-4D2B-B0B7-9D918173DD6D}" presName="compNode" presStyleCnt="0"/>
      <dgm:spPr/>
    </dgm:pt>
    <dgm:pt modelId="{0665448B-46CD-4CA1-9A14-CEE64BA171A5}" type="pres">
      <dgm:prSet presAssocID="{29986C52-30C6-4D2B-B0B7-9D918173DD6D}" presName="iconBgRect" presStyleLbl="bgShp" presStyleIdx="3" presStyleCnt="6"/>
      <dgm:spPr>
        <a:xfrm>
          <a:off x="3655575" y="2545532"/>
          <a:ext cx="897246" cy="897246"/>
        </a:xfrm>
        <a:prstGeom prst="ellipse">
          <a:avLst/>
        </a:prstGeom>
      </dgm:spPr>
    </dgm:pt>
    <dgm:pt modelId="{28BBDDA0-7116-40F6-9EC6-4989DA3E2241}" type="pres">
      <dgm:prSet presAssocID="{29986C52-30C6-4D2B-B0B7-9D918173DD6D}" presName="iconRect" presStyleLbl="node1" presStyleIdx="3" presStyleCnt="6"/>
      <dgm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9D17719A-DDA4-40B0-A4A3-86FD69E478C5}" type="pres">
      <dgm:prSet presAssocID="{29986C52-30C6-4D2B-B0B7-9D918173DD6D}" presName="spaceRect" presStyleCnt="0"/>
      <dgm:spPr/>
    </dgm:pt>
    <dgm:pt modelId="{54264921-27CA-49CA-8D35-2CD475F11053}" type="pres">
      <dgm:prSet presAssocID="{29986C52-30C6-4D2B-B0B7-9D918173DD6D}" presName="textRect" presStyleLbl="revTx" presStyleIdx="3" presStyleCnt="6">
        <dgm:presLayoutVars>
          <dgm:chMax val="1"/>
          <dgm:chPref val="1"/>
        </dgm:presLayoutVars>
      </dgm:prSet>
      <dgm:spPr/>
    </dgm:pt>
    <dgm:pt modelId="{E5488480-A6A2-4710-A71D-2EC5289AC70D}" type="pres">
      <dgm:prSet presAssocID="{8ECA2E8D-46FB-4F27-BFF7-CDE376F3412C}" presName="sibTrans" presStyleLbl="sibTrans2D1" presStyleIdx="0" presStyleCnt="0"/>
      <dgm:spPr/>
    </dgm:pt>
    <dgm:pt modelId="{B0B8A2DA-32ED-4ABB-B7D0-3D135AAAF72B}" type="pres">
      <dgm:prSet presAssocID="{E6E3A307-A428-4E34-98B6-D861BF78B9B5}" presName="compNode" presStyleCnt="0"/>
      <dgm:spPr/>
    </dgm:pt>
    <dgm:pt modelId="{138081FC-9909-451A-B92A-983D021D4702}" type="pres">
      <dgm:prSet presAssocID="{E6E3A307-A428-4E34-98B6-D861BF78B9B5}" presName="iconBgRect" presStyleLbl="bgShp" presStyleIdx="4" presStyleCnt="6"/>
      <dgm:spPr>
        <a:xfrm>
          <a:off x="7228536" y="2545532"/>
          <a:ext cx="897246" cy="897246"/>
        </a:xfrm>
        <a:prstGeom prst="ellipse">
          <a:avLst/>
        </a:prstGeom>
      </dgm:spPr>
    </dgm:pt>
    <dgm:pt modelId="{2B79FADC-FC0A-4034-AEE9-5705B8D3907B}" type="pres">
      <dgm:prSet presAssocID="{E6E3A307-A428-4E34-98B6-D861BF78B9B5}" presName="iconRect" presStyleLbl="node1" presStyleIdx="4" presStyleCnt="6"/>
      <dgm:spPr>
        <a:xfrm>
          <a:off x="7416958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B8B408A-2E01-40A0-9EED-88D6BFDE261E}" type="pres">
      <dgm:prSet presAssocID="{E6E3A307-A428-4E34-98B6-D861BF78B9B5}" presName="spaceRect" presStyleCnt="0"/>
      <dgm:spPr/>
    </dgm:pt>
    <dgm:pt modelId="{688B755B-D1F5-4448-9ADF-6406F7DA6686}" type="pres">
      <dgm:prSet presAssocID="{E6E3A307-A428-4E34-98B6-D861BF78B9B5}" presName="textRect" presStyleLbl="revTx" presStyleIdx="4" presStyleCnt="6">
        <dgm:presLayoutVars>
          <dgm:chMax val="1"/>
          <dgm:chPref val="1"/>
        </dgm:presLayoutVars>
      </dgm:prSet>
      <dgm:spPr/>
    </dgm:pt>
    <dgm:pt modelId="{5D0E27D3-245D-4025-9EDB-791AD18588CE}" type="pres">
      <dgm:prSet presAssocID="{6CD6B2AE-D193-4981-A1ED-4C686C747D55}" presName="sibTrans" presStyleLbl="sibTrans2D1" presStyleIdx="0" presStyleCnt="0"/>
      <dgm:spPr/>
    </dgm:pt>
    <dgm:pt modelId="{F9779323-EBD1-4B58-96F8-DA542E058C08}" type="pres">
      <dgm:prSet presAssocID="{8B088716-3C48-4C7D-986F-CAF4F4DF873A}" presName="compNode" presStyleCnt="0"/>
      <dgm:spPr/>
    </dgm:pt>
    <dgm:pt modelId="{009FDD60-695D-4289-BFEB-CC1C55BE3DE8}" type="pres">
      <dgm:prSet presAssocID="{8B088716-3C48-4C7D-986F-CAF4F4DF873A}" presName="iconBgRect" presStyleLbl="bgShp" presStyleIdx="5" presStyleCnt="6"/>
      <dgm:spPr/>
    </dgm:pt>
    <dgm:pt modelId="{185FCF60-A992-4563-91CB-99A0789C4A58}" type="pres">
      <dgm:prSet presAssocID="{8B088716-3C48-4C7D-986F-CAF4F4DF873A}" presName="iconRect" presStyleLbl="node1" presStyleIdx="5" presStyleCnt="6"/>
      <dgm:spPr>
        <a:blipFill>
          <a:blip xmlns:r="http://schemas.openxmlformats.org/officeDocument/2006/relationships"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ymnast Floor routine"/>
        </a:ext>
      </dgm:extLst>
    </dgm:pt>
    <dgm:pt modelId="{D29040E2-1525-427E-A100-200CD6B18842}" type="pres">
      <dgm:prSet presAssocID="{8B088716-3C48-4C7D-986F-CAF4F4DF873A}" presName="spaceRect" presStyleCnt="0"/>
      <dgm:spPr/>
    </dgm:pt>
    <dgm:pt modelId="{9A64C2A8-7639-42DE-A82A-4FF311F289B3}" type="pres">
      <dgm:prSet presAssocID="{8B088716-3C48-4C7D-986F-CAF4F4DF873A}" presName="textRect" presStyleLbl="revTx" presStyleIdx="5" presStyleCnt="6">
        <dgm:presLayoutVars>
          <dgm:chMax val="1"/>
          <dgm:chPref val="1"/>
        </dgm:presLayoutVars>
      </dgm:prSet>
      <dgm:spPr>
        <a:prstGeom prst="rect">
          <a:avLst/>
        </a:prstGeom>
      </dgm:spPr>
    </dgm:pt>
  </dgm:ptLst>
  <dgm:cxnLst>
    <dgm:cxn modelId="{ADC32A0C-299E-4291-9AB0-DDA76721ADB8}" srcId="{65793C73-9321-45F1-AA69-0420074A1AF1}" destId="{F4782DF6-9DCB-4006-90B7-701BB495BC54}" srcOrd="2" destOrd="0" parTransId="{CE74870C-CF04-4B54-AA35-BE34D78956E7}" sibTransId="{9E438ABA-DB56-410F-AFF0-13EE39874732}"/>
    <dgm:cxn modelId="{89DFD917-607E-47B9-8CDE-46DEB326CC13}" srcId="{65793C73-9321-45F1-AA69-0420074A1AF1}" destId="{D07A3DF1-D6AD-4216-A9D8-FE50CBC70B14}" srcOrd="1" destOrd="0" parTransId="{A9EB690C-7444-4692-B476-178AE960D9CB}" sibTransId="{70B9F22A-173C-44B2-A2D8-56156878C16C}"/>
    <dgm:cxn modelId="{F894ED1D-E294-42DE-8DCF-68C63C26AD1F}" type="presOf" srcId="{8B088716-3C48-4C7D-986F-CAF4F4DF873A}" destId="{9A64C2A8-7639-42DE-A82A-4FF311F289B3}" srcOrd="0" destOrd="0" presId="urn:microsoft.com/office/officeart/2018/2/layout/IconCircleList"/>
    <dgm:cxn modelId="{EE213F2C-6403-4BC7-83DB-B6B397AF911D}" srcId="{65793C73-9321-45F1-AA69-0420074A1AF1}" destId="{E8AA2935-0FED-44A6-AA63-31D1812A0479}" srcOrd="0" destOrd="0" parTransId="{012E3C88-AD2F-414D-A0D3-416636C1779F}" sibTransId="{78A67008-A7D8-4D22-86F7-D96D2CBD27D9}"/>
    <dgm:cxn modelId="{4EE4DD35-6E3F-47DA-83C3-A9FFC653C3DC}" type="presOf" srcId="{65793C73-9321-45F1-AA69-0420074A1AF1}" destId="{33B329B8-3AFB-486C-8850-0E4BEA9FA528}" srcOrd="0" destOrd="0" presId="urn:microsoft.com/office/officeart/2018/2/layout/IconCircleList"/>
    <dgm:cxn modelId="{3A290536-F589-4EDE-AD96-2091E0BDFC20}" type="presOf" srcId="{70B9F22A-173C-44B2-A2D8-56156878C16C}" destId="{571C0B3E-4E8D-4CAC-9A01-0A4B21147EB6}" srcOrd="0" destOrd="0" presId="urn:microsoft.com/office/officeart/2018/2/layout/IconCircleList"/>
    <dgm:cxn modelId="{8075DB3F-8FA5-40C9-B8EA-A3391B46556A}" type="presOf" srcId="{8ECA2E8D-46FB-4F27-BFF7-CDE376F3412C}" destId="{E5488480-A6A2-4710-A71D-2EC5289AC70D}" srcOrd="0" destOrd="0" presId="urn:microsoft.com/office/officeart/2018/2/layout/IconCircleList"/>
    <dgm:cxn modelId="{35E0B941-1E20-42B4-B01C-93EE02436418}" type="presOf" srcId="{6CD6B2AE-D193-4981-A1ED-4C686C747D55}" destId="{5D0E27D3-245D-4025-9EDB-791AD18588CE}" srcOrd="0" destOrd="0" presId="urn:microsoft.com/office/officeart/2018/2/layout/IconCircleList"/>
    <dgm:cxn modelId="{AFB8C64F-1578-4950-B3E8-2390D758E1D8}" srcId="{65793C73-9321-45F1-AA69-0420074A1AF1}" destId="{E6E3A307-A428-4E34-98B6-D861BF78B9B5}" srcOrd="4" destOrd="0" parTransId="{51FFEA3A-18D2-49FC-B328-417BCEF2F580}" sibTransId="{6CD6B2AE-D193-4981-A1ED-4C686C747D55}"/>
    <dgm:cxn modelId="{DD9C9E51-DC68-408D-A1B3-F4D95ED57007}" type="presOf" srcId="{29986C52-30C6-4D2B-B0B7-9D918173DD6D}" destId="{54264921-27CA-49CA-8D35-2CD475F11053}" srcOrd="0" destOrd="0" presId="urn:microsoft.com/office/officeart/2018/2/layout/IconCircleList"/>
    <dgm:cxn modelId="{887A8573-D61B-4BCE-AD0C-106DF8DCFE1B}" type="presOf" srcId="{D07A3DF1-D6AD-4216-A9D8-FE50CBC70B14}" destId="{F5901163-52A5-4647-8D9C-88A81BC53096}" srcOrd="0" destOrd="0" presId="urn:microsoft.com/office/officeart/2018/2/layout/IconCircleList"/>
    <dgm:cxn modelId="{9CFCF659-6A47-428C-B54B-46F29EB5ACF3}" srcId="{65793C73-9321-45F1-AA69-0420074A1AF1}" destId="{8B088716-3C48-4C7D-986F-CAF4F4DF873A}" srcOrd="5" destOrd="0" parTransId="{CCE699D2-DC7D-41DC-AD92-A9162CCECDCE}" sibTransId="{C41C3843-4FA0-450A-A900-7ECF84835AED}"/>
    <dgm:cxn modelId="{3E25277C-70D9-47A5-B274-8D9C8C449197}" type="presOf" srcId="{9E438ABA-DB56-410F-AFF0-13EE39874732}" destId="{DBE0D58F-2619-43DF-B0AD-8220E8D9554F}" srcOrd="0" destOrd="0" presId="urn:microsoft.com/office/officeart/2018/2/layout/IconCircleList"/>
    <dgm:cxn modelId="{F457857D-1ACD-44E3-9056-D611AA222A32}" type="presOf" srcId="{E6E3A307-A428-4E34-98B6-D861BF78B9B5}" destId="{688B755B-D1F5-4448-9ADF-6406F7DA6686}" srcOrd="0" destOrd="0" presId="urn:microsoft.com/office/officeart/2018/2/layout/IconCircleList"/>
    <dgm:cxn modelId="{28DBD98A-46D3-4346-B567-28C3B75AC7C6}" srcId="{65793C73-9321-45F1-AA69-0420074A1AF1}" destId="{29986C52-30C6-4D2B-B0B7-9D918173DD6D}" srcOrd="3" destOrd="0" parTransId="{0A7BA54D-63C2-4BF8-988F-5DC8D0B52F85}" sibTransId="{8ECA2E8D-46FB-4F27-BFF7-CDE376F3412C}"/>
    <dgm:cxn modelId="{04E304FC-4B91-4552-8D03-7DFD0D8A2BEB}" type="presOf" srcId="{78A67008-A7D8-4D22-86F7-D96D2CBD27D9}" destId="{5BE280E3-CAFD-4086-B057-C961055F222B}" srcOrd="0" destOrd="0" presId="urn:microsoft.com/office/officeart/2018/2/layout/IconCircleList"/>
    <dgm:cxn modelId="{692AF4FC-55ED-4850-A50A-F7BAC74B2A2B}" type="presOf" srcId="{F4782DF6-9DCB-4006-90B7-701BB495BC54}" destId="{522737CB-2352-4195-94A9-8BEB77589EFF}" srcOrd="0" destOrd="0" presId="urn:microsoft.com/office/officeart/2018/2/layout/IconCircleList"/>
    <dgm:cxn modelId="{9D9FBFFF-B2E8-4FA8-B397-D77CA47ADAF8}" type="presOf" srcId="{E8AA2935-0FED-44A6-AA63-31D1812A0479}" destId="{88B0FB42-83D4-4D92-8337-F284652403E5}" srcOrd="0" destOrd="0" presId="urn:microsoft.com/office/officeart/2018/2/layout/IconCircleList"/>
    <dgm:cxn modelId="{BBF88F7F-5686-4C0D-9C83-C032B13C317D}" type="presParOf" srcId="{33B329B8-3AFB-486C-8850-0E4BEA9FA528}" destId="{C2FE6B2E-D09B-4D70-B8FB-5185051CCBB5}" srcOrd="0" destOrd="0" presId="urn:microsoft.com/office/officeart/2018/2/layout/IconCircleList"/>
    <dgm:cxn modelId="{4232D16E-13FD-47FE-8872-FC3FDD077794}" type="presParOf" srcId="{C2FE6B2E-D09B-4D70-B8FB-5185051CCBB5}" destId="{11C2F268-612A-4012-A937-0E35AB3E7655}" srcOrd="0" destOrd="0" presId="urn:microsoft.com/office/officeart/2018/2/layout/IconCircleList"/>
    <dgm:cxn modelId="{A7B2D356-315F-44F0-8BFB-79BB84B42AE8}" type="presParOf" srcId="{11C2F268-612A-4012-A937-0E35AB3E7655}" destId="{42AFA0A0-002D-442E-9655-6ED8AA400F5D}" srcOrd="0" destOrd="0" presId="urn:microsoft.com/office/officeart/2018/2/layout/IconCircleList"/>
    <dgm:cxn modelId="{31F36CCA-56A2-4791-B616-2B183B059599}" type="presParOf" srcId="{11C2F268-612A-4012-A937-0E35AB3E7655}" destId="{3A8D80BC-88BD-4497-9D18-92A58BC01A89}" srcOrd="1" destOrd="0" presId="urn:microsoft.com/office/officeart/2018/2/layout/IconCircleList"/>
    <dgm:cxn modelId="{E157AFD9-55FF-4065-971A-1CE992761498}" type="presParOf" srcId="{11C2F268-612A-4012-A937-0E35AB3E7655}" destId="{8B4AD9D6-B81D-49FF-AB2E-7C20AF009478}" srcOrd="2" destOrd="0" presId="urn:microsoft.com/office/officeart/2018/2/layout/IconCircleList"/>
    <dgm:cxn modelId="{B4BE26E0-132F-49B6-BE9B-A5E26B7D5F04}" type="presParOf" srcId="{11C2F268-612A-4012-A937-0E35AB3E7655}" destId="{88B0FB42-83D4-4D92-8337-F284652403E5}" srcOrd="3" destOrd="0" presId="urn:microsoft.com/office/officeart/2018/2/layout/IconCircleList"/>
    <dgm:cxn modelId="{4B95638C-B9ED-4362-AB95-C88EB2B72BB4}" type="presParOf" srcId="{C2FE6B2E-D09B-4D70-B8FB-5185051CCBB5}" destId="{5BE280E3-CAFD-4086-B057-C961055F222B}" srcOrd="1" destOrd="0" presId="urn:microsoft.com/office/officeart/2018/2/layout/IconCircleList"/>
    <dgm:cxn modelId="{CFFB8C7B-7300-4260-9E55-22BBCEFA72CE}" type="presParOf" srcId="{C2FE6B2E-D09B-4D70-B8FB-5185051CCBB5}" destId="{29D1A0F2-9AC1-46FD-9050-7C7911BA0A50}" srcOrd="2" destOrd="0" presId="urn:microsoft.com/office/officeart/2018/2/layout/IconCircleList"/>
    <dgm:cxn modelId="{C63EF255-904B-4F4B-ABC0-0F657ACA8C58}" type="presParOf" srcId="{29D1A0F2-9AC1-46FD-9050-7C7911BA0A50}" destId="{2555D46F-3CAF-4850-8679-C5DD68B2803E}" srcOrd="0" destOrd="0" presId="urn:microsoft.com/office/officeart/2018/2/layout/IconCircleList"/>
    <dgm:cxn modelId="{F510D1EF-5584-4F0B-A390-2C2B65CEE5D9}" type="presParOf" srcId="{29D1A0F2-9AC1-46FD-9050-7C7911BA0A50}" destId="{170879D8-5555-475D-BA55-06DE377BDC8A}" srcOrd="1" destOrd="0" presId="urn:microsoft.com/office/officeart/2018/2/layout/IconCircleList"/>
    <dgm:cxn modelId="{7837B53D-04F5-455F-ACBD-A12009110803}" type="presParOf" srcId="{29D1A0F2-9AC1-46FD-9050-7C7911BA0A50}" destId="{7F98610A-162F-4210-87F1-5D941B57EA71}" srcOrd="2" destOrd="0" presId="urn:microsoft.com/office/officeart/2018/2/layout/IconCircleList"/>
    <dgm:cxn modelId="{955EA612-466D-42A9-AA98-8E54736A4FB3}" type="presParOf" srcId="{29D1A0F2-9AC1-46FD-9050-7C7911BA0A50}" destId="{F5901163-52A5-4647-8D9C-88A81BC53096}" srcOrd="3" destOrd="0" presId="urn:microsoft.com/office/officeart/2018/2/layout/IconCircleList"/>
    <dgm:cxn modelId="{44682A85-9F16-43B4-8377-E840C810D271}" type="presParOf" srcId="{C2FE6B2E-D09B-4D70-B8FB-5185051CCBB5}" destId="{571C0B3E-4E8D-4CAC-9A01-0A4B21147EB6}" srcOrd="3" destOrd="0" presId="urn:microsoft.com/office/officeart/2018/2/layout/IconCircleList"/>
    <dgm:cxn modelId="{11A8BA39-1683-4B0C-ADA2-2C93D4615D37}" type="presParOf" srcId="{C2FE6B2E-D09B-4D70-B8FB-5185051CCBB5}" destId="{B7B6C4FA-81DB-42CC-8860-A333CBF017C6}" srcOrd="4" destOrd="0" presId="urn:microsoft.com/office/officeart/2018/2/layout/IconCircleList"/>
    <dgm:cxn modelId="{EFF054BC-3BE6-42F9-BABA-212D00B640BB}" type="presParOf" srcId="{B7B6C4FA-81DB-42CC-8860-A333CBF017C6}" destId="{11404C6B-FE47-429C-8590-CCE621E02416}" srcOrd="0" destOrd="0" presId="urn:microsoft.com/office/officeart/2018/2/layout/IconCircleList"/>
    <dgm:cxn modelId="{9DAF128B-1FA2-4240-8496-0EE5060676ED}" type="presParOf" srcId="{B7B6C4FA-81DB-42CC-8860-A333CBF017C6}" destId="{BE910BF3-191C-496E-8C43-6E5FEB3A80D9}" srcOrd="1" destOrd="0" presId="urn:microsoft.com/office/officeart/2018/2/layout/IconCircleList"/>
    <dgm:cxn modelId="{925FA97C-C23C-44CD-A216-8E00509903CA}" type="presParOf" srcId="{B7B6C4FA-81DB-42CC-8860-A333CBF017C6}" destId="{EE74F548-D0D6-43FA-BDD6-0BCF0E27128F}" srcOrd="2" destOrd="0" presId="urn:microsoft.com/office/officeart/2018/2/layout/IconCircleList"/>
    <dgm:cxn modelId="{1B4B3D24-184B-4B0A-BD05-9602CDFACEBB}" type="presParOf" srcId="{B7B6C4FA-81DB-42CC-8860-A333CBF017C6}" destId="{522737CB-2352-4195-94A9-8BEB77589EFF}" srcOrd="3" destOrd="0" presId="urn:microsoft.com/office/officeart/2018/2/layout/IconCircleList"/>
    <dgm:cxn modelId="{BD4AC9D3-31BB-44F4-A799-677319A45D1D}" type="presParOf" srcId="{C2FE6B2E-D09B-4D70-B8FB-5185051CCBB5}" destId="{DBE0D58F-2619-43DF-B0AD-8220E8D9554F}" srcOrd="5" destOrd="0" presId="urn:microsoft.com/office/officeart/2018/2/layout/IconCircleList"/>
    <dgm:cxn modelId="{72BC5378-45BA-49CD-8DB5-A78E659B9942}" type="presParOf" srcId="{C2FE6B2E-D09B-4D70-B8FB-5185051CCBB5}" destId="{253AF807-BC56-4624-8298-6C5499ED27A1}" srcOrd="6" destOrd="0" presId="urn:microsoft.com/office/officeart/2018/2/layout/IconCircleList"/>
    <dgm:cxn modelId="{6C0C681A-0AFF-4C04-9E58-EFDEE85F1DAE}" type="presParOf" srcId="{253AF807-BC56-4624-8298-6C5499ED27A1}" destId="{0665448B-46CD-4CA1-9A14-CEE64BA171A5}" srcOrd="0" destOrd="0" presId="urn:microsoft.com/office/officeart/2018/2/layout/IconCircleList"/>
    <dgm:cxn modelId="{52095F6B-5F5E-4FB9-8CCE-ADEF34C7C2C2}" type="presParOf" srcId="{253AF807-BC56-4624-8298-6C5499ED27A1}" destId="{28BBDDA0-7116-40F6-9EC6-4989DA3E2241}" srcOrd="1" destOrd="0" presId="urn:microsoft.com/office/officeart/2018/2/layout/IconCircleList"/>
    <dgm:cxn modelId="{7912883E-D4A1-452A-A07F-30F71350B6FF}" type="presParOf" srcId="{253AF807-BC56-4624-8298-6C5499ED27A1}" destId="{9D17719A-DDA4-40B0-A4A3-86FD69E478C5}" srcOrd="2" destOrd="0" presId="urn:microsoft.com/office/officeart/2018/2/layout/IconCircleList"/>
    <dgm:cxn modelId="{96E05B8D-DC0B-4063-B12D-AAD63E6F9FC1}" type="presParOf" srcId="{253AF807-BC56-4624-8298-6C5499ED27A1}" destId="{54264921-27CA-49CA-8D35-2CD475F11053}" srcOrd="3" destOrd="0" presId="urn:microsoft.com/office/officeart/2018/2/layout/IconCircleList"/>
    <dgm:cxn modelId="{DCC61D11-E595-4ED3-A1D9-17BDE33CA969}" type="presParOf" srcId="{C2FE6B2E-D09B-4D70-B8FB-5185051CCBB5}" destId="{E5488480-A6A2-4710-A71D-2EC5289AC70D}" srcOrd="7" destOrd="0" presId="urn:microsoft.com/office/officeart/2018/2/layout/IconCircleList"/>
    <dgm:cxn modelId="{8FB0199A-44B4-4E36-A874-3B6B2EC0C513}" type="presParOf" srcId="{C2FE6B2E-D09B-4D70-B8FB-5185051CCBB5}" destId="{B0B8A2DA-32ED-4ABB-B7D0-3D135AAAF72B}" srcOrd="8" destOrd="0" presId="urn:microsoft.com/office/officeart/2018/2/layout/IconCircleList"/>
    <dgm:cxn modelId="{26E554A2-B501-40EE-97FA-A8FB2F3600F5}" type="presParOf" srcId="{B0B8A2DA-32ED-4ABB-B7D0-3D135AAAF72B}" destId="{138081FC-9909-451A-B92A-983D021D4702}" srcOrd="0" destOrd="0" presId="urn:microsoft.com/office/officeart/2018/2/layout/IconCircleList"/>
    <dgm:cxn modelId="{7DC16215-12D4-45F1-A99F-13B65F4B67C4}" type="presParOf" srcId="{B0B8A2DA-32ED-4ABB-B7D0-3D135AAAF72B}" destId="{2B79FADC-FC0A-4034-AEE9-5705B8D3907B}" srcOrd="1" destOrd="0" presId="urn:microsoft.com/office/officeart/2018/2/layout/IconCircleList"/>
    <dgm:cxn modelId="{558B216D-E1AB-4ACD-98F8-45BD1DF1E48D}" type="presParOf" srcId="{B0B8A2DA-32ED-4ABB-B7D0-3D135AAAF72B}" destId="{CB8B408A-2E01-40A0-9EED-88D6BFDE261E}" srcOrd="2" destOrd="0" presId="urn:microsoft.com/office/officeart/2018/2/layout/IconCircleList"/>
    <dgm:cxn modelId="{8EFCF76D-5960-4807-935F-4A60F969A24E}" type="presParOf" srcId="{B0B8A2DA-32ED-4ABB-B7D0-3D135AAAF72B}" destId="{688B755B-D1F5-4448-9ADF-6406F7DA6686}" srcOrd="3" destOrd="0" presId="urn:microsoft.com/office/officeart/2018/2/layout/IconCircleList"/>
    <dgm:cxn modelId="{9D9FD9A7-7158-4509-8040-41DE432B2B0A}" type="presParOf" srcId="{C2FE6B2E-D09B-4D70-B8FB-5185051CCBB5}" destId="{5D0E27D3-245D-4025-9EDB-791AD18588CE}" srcOrd="9" destOrd="0" presId="urn:microsoft.com/office/officeart/2018/2/layout/IconCircleList"/>
    <dgm:cxn modelId="{CF435786-781B-4261-8835-641171CFA455}" type="presParOf" srcId="{C2FE6B2E-D09B-4D70-B8FB-5185051CCBB5}" destId="{F9779323-EBD1-4B58-96F8-DA542E058C08}" srcOrd="10" destOrd="0" presId="urn:microsoft.com/office/officeart/2018/2/layout/IconCircleList"/>
    <dgm:cxn modelId="{BF69E425-F5AD-40F9-B4D0-AC2A713D4C22}" type="presParOf" srcId="{F9779323-EBD1-4B58-96F8-DA542E058C08}" destId="{009FDD60-695D-4289-BFEB-CC1C55BE3DE8}" srcOrd="0" destOrd="0" presId="urn:microsoft.com/office/officeart/2018/2/layout/IconCircleList"/>
    <dgm:cxn modelId="{CC38EC06-786A-470D-B92B-2A2FED7EE92A}" type="presParOf" srcId="{F9779323-EBD1-4B58-96F8-DA542E058C08}" destId="{185FCF60-A992-4563-91CB-99A0789C4A58}" srcOrd="1" destOrd="0" presId="urn:microsoft.com/office/officeart/2018/2/layout/IconCircleList"/>
    <dgm:cxn modelId="{EFB99B93-A452-4AC9-877C-3E68ECA15920}" type="presParOf" srcId="{F9779323-EBD1-4B58-96F8-DA542E058C08}" destId="{D29040E2-1525-427E-A100-200CD6B18842}" srcOrd="2" destOrd="0" presId="urn:microsoft.com/office/officeart/2018/2/layout/IconCircleList"/>
    <dgm:cxn modelId="{A4B5E77A-CBCD-45E9-9A48-E62C52022CCE}" type="presParOf" srcId="{F9779323-EBD1-4B58-96F8-DA542E058C08}" destId="{9A64C2A8-7639-42DE-A82A-4FF311F289B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32EF82-12AA-EF47-987F-B4D1F14BAC16}">
      <dsp:nvSpPr>
        <dsp:cNvPr id="0" name=""/>
        <dsp:cNvSpPr/>
      </dsp:nvSpPr>
      <dsp:spPr>
        <a:xfrm>
          <a:off x="1031430" y="0"/>
          <a:ext cx="4382056" cy="4382056"/>
        </a:xfrm>
        <a:prstGeom prst="diamond">
          <a:avLst/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246B33-3F57-B24F-86B6-FF4B954E70A8}">
      <dsp:nvSpPr>
        <dsp:cNvPr id="0" name=""/>
        <dsp:cNvSpPr/>
      </dsp:nvSpPr>
      <dsp:spPr>
        <a:xfrm>
          <a:off x="1447725" y="416295"/>
          <a:ext cx="1709001" cy="1709001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Smart Transcription</a:t>
          </a:r>
        </a:p>
      </dsp:txBody>
      <dsp:txXfrm>
        <a:off x="1531152" y="499722"/>
        <a:ext cx="1542147" cy="1542147"/>
      </dsp:txXfrm>
    </dsp:sp>
    <dsp:sp modelId="{FE5487DD-4EE5-6F40-9E26-586114170E36}">
      <dsp:nvSpPr>
        <dsp:cNvPr id="0" name=""/>
        <dsp:cNvSpPr/>
      </dsp:nvSpPr>
      <dsp:spPr>
        <a:xfrm>
          <a:off x="3288188" y="416295"/>
          <a:ext cx="1709001" cy="1709001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63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Voice Interfaces</a:t>
          </a:r>
        </a:p>
      </dsp:txBody>
      <dsp:txXfrm>
        <a:off x="3371615" y="499722"/>
        <a:ext cx="1542147" cy="1542147"/>
      </dsp:txXfrm>
    </dsp:sp>
    <dsp:sp modelId="{6B4D13FB-3F3E-2F4E-B269-D2E2BAB28F4B}">
      <dsp:nvSpPr>
        <dsp:cNvPr id="0" name=""/>
        <dsp:cNvSpPr/>
      </dsp:nvSpPr>
      <dsp:spPr>
        <a:xfrm>
          <a:off x="1447725" y="2256758"/>
          <a:ext cx="1709001" cy="1709001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127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Workflow Automation </a:t>
          </a:r>
        </a:p>
      </dsp:txBody>
      <dsp:txXfrm>
        <a:off x="1531152" y="2340185"/>
        <a:ext cx="1542147" cy="1542147"/>
      </dsp:txXfrm>
    </dsp:sp>
    <dsp:sp modelId="{7B1ED6A5-8B34-AA49-A7CD-78EB9B2C04E9}">
      <dsp:nvSpPr>
        <dsp:cNvPr id="0" name=""/>
        <dsp:cNvSpPr/>
      </dsp:nvSpPr>
      <dsp:spPr>
        <a:xfrm>
          <a:off x="3288188" y="2256758"/>
          <a:ext cx="1709001" cy="1709001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Conversational Apps &amp; Insights</a:t>
          </a:r>
        </a:p>
      </dsp:txBody>
      <dsp:txXfrm>
        <a:off x="3371615" y="2340185"/>
        <a:ext cx="1542147" cy="15421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315BF-31DB-A341-9726-E9D685707B3B}">
      <dsp:nvSpPr>
        <dsp:cNvPr id="0" name=""/>
        <dsp:cNvSpPr/>
      </dsp:nvSpPr>
      <dsp:spPr>
        <a:xfrm rot="16200000">
          <a:off x="314520" y="-314520"/>
          <a:ext cx="1732003" cy="2361044"/>
        </a:xfrm>
        <a:prstGeom prst="round1Rect">
          <a:avLst/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End-to-End Integration</a:t>
          </a:r>
        </a:p>
      </dsp:txBody>
      <dsp:txXfrm rot="5400000">
        <a:off x="0" y="0"/>
        <a:ext cx="2361044" cy="1299002"/>
      </dsp:txXfrm>
    </dsp:sp>
    <dsp:sp modelId="{8225B381-E6E8-654A-8B31-E5F187E45B14}">
      <dsp:nvSpPr>
        <dsp:cNvPr id="0" name=""/>
        <dsp:cNvSpPr/>
      </dsp:nvSpPr>
      <dsp:spPr>
        <a:xfrm>
          <a:off x="2361044" y="0"/>
          <a:ext cx="2361044" cy="1732003"/>
        </a:xfrm>
        <a:prstGeom prst="round1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17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17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17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Real-Time Data Monitoring</a:t>
          </a:r>
        </a:p>
      </dsp:txBody>
      <dsp:txXfrm>
        <a:off x="2361044" y="0"/>
        <a:ext cx="2361044" cy="1299002"/>
      </dsp:txXfrm>
    </dsp:sp>
    <dsp:sp modelId="{BC2EDC95-2CCF-F542-AE73-581156ABC014}">
      <dsp:nvSpPr>
        <dsp:cNvPr id="0" name=""/>
        <dsp:cNvSpPr/>
      </dsp:nvSpPr>
      <dsp:spPr>
        <a:xfrm rot="10800000">
          <a:off x="0" y="1732003"/>
          <a:ext cx="2361044" cy="1732003"/>
        </a:xfrm>
        <a:prstGeom prst="round1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3596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3596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3596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Custom Development</a:t>
          </a:r>
        </a:p>
      </dsp:txBody>
      <dsp:txXfrm rot="10800000">
        <a:off x="0" y="2165003"/>
        <a:ext cx="2361044" cy="1299002"/>
      </dsp:txXfrm>
    </dsp:sp>
    <dsp:sp modelId="{992C6575-F749-7046-8364-3B3F8DE50FEA}">
      <dsp:nvSpPr>
        <dsp:cNvPr id="0" name=""/>
        <dsp:cNvSpPr/>
      </dsp:nvSpPr>
      <dsp:spPr>
        <a:xfrm rot="5400000">
          <a:off x="2675565" y="1417482"/>
          <a:ext cx="1732003" cy="2361044"/>
        </a:xfrm>
        <a:prstGeom prst="round1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17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17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17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Insights &amp; Analytics </a:t>
          </a:r>
        </a:p>
      </dsp:txBody>
      <dsp:txXfrm rot="-5400000">
        <a:off x="2361045" y="2165003"/>
        <a:ext cx="2361044" cy="1299002"/>
      </dsp:txXfrm>
    </dsp:sp>
    <dsp:sp modelId="{8DC5C244-DB82-634E-99DA-CAA97FAF48AB}">
      <dsp:nvSpPr>
        <dsp:cNvPr id="0" name=""/>
        <dsp:cNvSpPr/>
      </dsp:nvSpPr>
      <dsp:spPr>
        <a:xfrm>
          <a:off x="1652731" y="1299002"/>
          <a:ext cx="1416627" cy="866001"/>
        </a:xfrm>
        <a:prstGeom prst="round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IoT Solutions</a:t>
          </a:r>
        </a:p>
      </dsp:txBody>
      <dsp:txXfrm>
        <a:off x="1695006" y="1341277"/>
        <a:ext cx="1332077" cy="7814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76BCD-BD24-594C-A15E-35F370CC9DC5}">
      <dsp:nvSpPr>
        <dsp:cNvPr id="0" name=""/>
        <dsp:cNvSpPr/>
      </dsp:nvSpPr>
      <dsp:spPr>
        <a:xfrm>
          <a:off x="-4248219" y="-651789"/>
          <a:ext cx="5061655" cy="5061655"/>
        </a:xfrm>
        <a:prstGeom prst="blockArc">
          <a:avLst>
            <a:gd name="adj1" fmla="val 18900000"/>
            <a:gd name="adj2" fmla="val 2700000"/>
            <a:gd name="adj3" fmla="val 427"/>
          </a:avLst>
        </a:prstGeom>
        <a:noFill/>
        <a:ln w="635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A4F5A7-9F84-FE4E-B5FE-8A78E8EAD05C}">
      <dsp:nvSpPr>
        <dsp:cNvPr id="0" name=""/>
        <dsp:cNvSpPr/>
      </dsp:nvSpPr>
      <dsp:spPr>
        <a:xfrm>
          <a:off x="523127" y="375807"/>
          <a:ext cx="5278787" cy="751615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659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IaaS &amp; O365 Services </a:t>
          </a:r>
        </a:p>
      </dsp:txBody>
      <dsp:txXfrm>
        <a:off x="523127" y="375807"/>
        <a:ext cx="5278787" cy="751615"/>
      </dsp:txXfrm>
    </dsp:sp>
    <dsp:sp modelId="{472A20A4-A221-4B4B-8F0E-695ABA655549}">
      <dsp:nvSpPr>
        <dsp:cNvPr id="0" name=""/>
        <dsp:cNvSpPr/>
      </dsp:nvSpPr>
      <dsp:spPr>
        <a:xfrm>
          <a:off x="53368" y="281855"/>
          <a:ext cx="939519" cy="939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F512D1-C776-7E45-8755-4EFF635C4027}">
      <dsp:nvSpPr>
        <dsp:cNvPr id="0" name=""/>
        <dsp:cNvSpPr/>
      </dsp:nvSpPr>
      <dsp:spPr>
        <a:xfrm>
          <a:off x="796339" y="1503230"/>
          <a:ext cx="5005575" cy="751615"/>
        </a:xfrm>
        <a:prstGeom prst="rect">
          <a:avLst/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659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Data Center &amp; Cloud Migrations </a:t>
          </a:r>
        </a:p>
      </dsp:txBody>
      <dsp:txXfrm>
        <a:off x="796339" y="1503230"/>
        <a:ext cx="5005575" cy="751615"/>
      </dsp:txXfrm>
    </dsp:sp>
    <dsp:sp modelId="{05B8F2F5-227C-A242-920A-E0ED21A3537C}">
      <dsp:nvSpPr>
        <dsp:cNvPr id="0" name=""/>
        <dsp:cNvSpPr/>
      </dsp:nvSpPr>
      <dsp:spPr>
        <a:xfrm>
          <a:off x="326580" y="1409278"/>
          <a:ext cx="939519" cy="939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50000"/>
              <a:hueOff val="0"/>
              <a:satOff val="0"/>
              <a:lumOff val="2397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465962-F2CE-2449-8FA2-B9C03004679D}">
      <dsp:nvSpPr>
        <dsp:cNvPr id="0" name=""/>
        <dsp:cNvSpPr/>
      </dsp:nvSpPr>
      <dsp:spPr>
        <a:xfrm>
          <a:off x="523127" y="2630653"/>
          <a:ext cx="5278787" cy="751615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239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239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239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659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Back-ups &amp; On-Prem</a:t>
          </a:r>
        </a:p>
      </dsp:txBody>
      <dsp:txXfrm>
        <a:off x="523127" y="2630653"/>
        <a:ext cx="5278787" cy="751615"/>
      </dsp:txXfrm>
    </dsp:sp>
    <dsp:sp modelId="{25CD12EC-7735-DC45-A632-EFC8D8A116D8}">
      <dsp:nvSpPr>
        <dsp:cNvPr id="0" name=""/>
        <dsp:cNvSpPr/>
      </dsp:nvSpPr>
      <dsp:spPr>
        <a:xfrm>
          <a:off x="53368" y="2536701"/>
          <a:ext cx="939519" cy="939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50000"/>
              <a:hueOff val="0"/>
              <a:satOff val="0"/>
              <a:lumOff val="2397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82795-18AE-6549-AF0D-005570865492}">
      <dsp:nvSpPr>
        <dsp:cNvPr id="0" name=""/>
        <dsp:cNvSpPr/>
      </dsp:nvSpPr>
      <dsp:spPr>
        <a:xfrm>
          <a:off x="2175044" y="1819"/>
          <a:ext cx="1379160" cy="896454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u="none" kern="1200"/>
            <a:t>User Experience Design </a:t>
          </a:r>
          <a:r>
            <a:rPr lang="en-US" sz="1600" b="0" i="0" kern="1200"/>
            <a:t>​</a:t>
          </a:r>
          <a:endParaRPr lang="en-US" sz="1600" kern="1200"/>
        </a:p>
      </dsp:txBody>
      <dsp:txXfrm>
        <a:off x="2218805" y="45580"/>
        <a:ext cx="1291638" cy="808932"/>
      </dsp:txXfrm>
    </dsp:sp>
    <dsp:sp modelId="{A3405C5D-6104-9E40-8D6E-5A40F2D5FE54}">
      <dsp:nvSpPr>
        <dsp:cNvPr id="0" name=""/>
        <dsp:cNvSpPr/>
      </dsp:nvSpPr>
      <dsp:spPr>
        <a:xfrm>
          <a:off x="1382929" y="450046"/>
          <a:ext cx="2963390" cy="2963390"/>
        </a:xfrm>
        <a:custGeom>
          <a:avLst/>
          <a:gdLst/>
          <a:ahLst/>
          <a:cxnLst/>
          <a:rect l="0" t="0" r="0" b="0"/>
          <a:pathLst>
            <a:path>
              <a:moveTo>
                <a:pt x="2181219" y="175522"/>
              </a:moveTo>
              <a:arcTo wR="1481695" hR="1481695" stAng="17890285" swAng="2627091"/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A24447-5D5B-0946-B0A6-207F0404B36B}">
      <dsp:nvSpPr>
        <dsp:cNvPr id="0" name=""/>
        <dsp:cNvSpPr/>
      </dsp:nvSpPr>
      <dsp:spPr>
        <a:xfrm>
          <a:off x="3656739" y="1483514"/>
          <a:ext cx="1379160" cy="896454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17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u="none" kern="1200"/>
            <a:t>Product Management</a:t>
          </a:r>
          <a:r>
            <a:rPr lang="en-US" sz="1600" b="0" i="0" kern="1200"/>
            <a:t>​</a:t>
          </a:r>
        </a:p>
      </dsp:txBody>
      <dsp:txXfrm>
        <a:off x="3700500" y="1527275"/>
        <a:ext cx="1291638" cy="808932"/>
      </dsp:txXfrm>
    </dsp:sp>
    <dsp:sp modelId="{657576F8-5529-FD43-83C3-807A5B5CF83D}">
      <dsp:nvSpPr>
        <dsp:cNvPr id="0" name=""/>
        <dsp:cNvSpPr/>
      </dsp:nvSpPr>
      <dsp:spPr>
        <a:xfrm>
          <a:off x="1382929" y="450046"/>
          <a:ext cx="2963390" cy="2963390"/>
        </a:xfrm>
        <a:custGeom>
          <a:avLst/>
          <a:gdLst/>
          <a:ahLst/>
          <a:cxnLst/>
          <a:rect l="0" t="0" r="0" b="0"/>
          <a:pathLst>
            <a:path>
              <a:moveTo>
                <a:pt x="2890520" y="1940639"/>
              </a:moveTo>
              <a:arcTo wR="1481695" hR="1481695" stAng="1082624" swAng="2627091"/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1154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BD833-335C-6A44-9D26-FBFC5F25DF55}">
      <dsp:nvSpPr>
        <dsp:cNvPr id="0" name=""/>
        <dsp:cNvSpPr/>
      </dsp:nvSpPr>
      <dsp:spPr>
        <a:xfrm>
          <a:off x="2175044" y="2965210"/>
          <a:ext cx="1379160" cy="896454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u="none" kern="1200"/>
            <a:t>Outcomes Engineering</a:t>
          </a:r>
          <a:r>
            <a:rPr lang="en-US" sz="1600" b="0" i="0" kern="1200"/>
            <a:t>​</a:t>
          </a:r>
        </a:p>
      </dsp:txBody>
      <dsp:txXfrm>
        <a:off x="2218805" y="3008971"/>
        <a:ext cx="1291638" cy="808932"/>
      </dsp:txXfrm>
    </dsp:sp>
    <dsp:sp modelId="{D8041F30-19D5-914B-93FD-4783DB580F50}">
      <dsp:nvSpPr>
        <dsp:cNvPr id="0" name=""/>
        <dsp:cNvSpPr/>
      </dsp:nvSpPr>
      <dsp:spPr>
        <a:xfrm>
          <a:off x="1382929" y="450046"/>
          <a:ext cx="2963390" cy="2963390"/>
        </a:xfrm>
        <a:custGeom>
          <a:avLst/>
          <a:gdLst/>
          <a:ahLst/>
          <a:cxnLst/>
          <a:rect l="0" t="0" r="0" b="0"/>
          <a:pathLst>
            <a:path>
              <a:moveTo>
                <a:pt x="782170" y="2787867"/>
              </a:moveTo>
              <a:arcTo wR="1481695" hR="1481695" stAng="7090285" swAng="2627091"/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2309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D94E9B-3E64-344D-A7D2-CEA3F33AA307}">
      <dsp:nvSpPr>
        <dsp:cNvPr id="0" name=""/>
        <dsp:cNvSpPr/>
      </dsp:nvSpPr>
      <dsp:spPr>
        <a:xfrm>
          <a:off x="693349" y="1483514"/>
          <a:ext cx="1379160" cy="896454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17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u="none" kern="1200"/>
            <a:t>Channel Partner Marketing </a:t>
          </a:r>
          <a:r>
            <a:rPr lang="en-US" sz="1600" b="0" i="0" kern="1200"/>
            <a:t>​</a:t>
          </a:r>
        </a:p>
      </dsp:txBody>
      <dsp:txXfrm>
        <a:off x="737110" y="1527275"/>
        <a:ext cx="1291638" cy="808932"/>
      </dsp:txXfrm>
    </dsp:sp>
    <dsp:sp modelId="{DE48B592-9095-2F4E-B9CD-EB3B8473026A}">
      <dsp:nvSpPr>
        <dsp:cNvPr id="0" name=""/>
        <dsp:cNvSpPr/>
      </dsp:nvSpPr>
      <dsp:spPr>
        <a:xfrm>
          <a:off x="1382929" y="450046"/>
          <a:ext cx="2963390" cy="2963390"/>
        </a:xfrm>
        <a:custGeom>
          <a:avLst/>
          <a:gdLst/>
          <a:ahLst/>
          <a:cxnLst/>
          <a:rect l="0" t="0" r="0" b="0"/>
          <a:pathLst>
            <a:path>
              <a:moveTo>
                <a:pt x="72869" y="1022750"/>
              </a:moveTo>
              <a:arcTo wR="1481695" hR="1481695" stAng="11882624" swAng="2627091"/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1154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C9CD9B-EB68-45D0-A5EB-76E38D162D09}">
      <dsp:nvSpPr>
        <dsp:cNvPr id="0" name=""/>
        <dsp:cNvSpPr/>
      </dsp:nvSpPr>
      <dsp:spPr>
        <a:xfrm>
          <a:off x="659013" y="0"/>
          <a:ext cx="7254240" cy="3974493"/>
        </a:xfrm>
        <a:prstGeom prst="rightArrow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DDBB02-6553-4A30-B7CF-20A8D8151BB9}">
      <dsp:nvSpPr>
        <dsp:cNvPr id="0" name=""/>
        <dsp:cNvSpPr/>
      </dsp:nvSpPr>
      <dsp:spPr>
        <a:xfrm rot="2640528">
          <a:off x="1947627" y="3485478"/>
          <a:ext cx="578494" cy="66445"/>
        </a:xfrm>
        <a:custGeom>
          <a:avLst/>
          <a:gdLst/>
          <a:ahLst/>
          <a:cxnLst/>
          <a:rect l="0" t="0" r="0" b="0"/>
          <a:pathLst>
            <a:path>
              <a:moveTo>
                <a:pt x="0" y="33222"/>
              </a:moveTo>
              <a:lnTo>
                <a:pt x="578494" y="33222"/>
              </a:lnTo>
            </a:path>
          </a:pathLst>
        </a:custGeom>
        <a:noFill/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294893-8B40-4462-B498-D08017DE29B2}">
      <dsp:nvSpPr>
        <dsp:cNvPr id="0" name=""/>
        <dsp:cNvSpPr/>
      </dsp:nvSpPr>
      <dsp:spPr>
        <a:xfrm>
          <a:off x="2028838" y="2478080"/>
          <a:ext cx="959663" cy="66445"/>
        </a:xfrm>
        <a:custGeom>
          <a:avLst/>
          <a:gdLst/>
          <a:ahLst/>
          <a:cxnLst/>
          <a:rect l="0" t="0" r="0" b="0"/>
          <a:pathLst>
            <a:path>
              <a:moveTo>
                <a:pt x="0" y="33222"/>
              </a:moveTo>
              <a:lnTo>
                <a:pt x="959663" y="33222"/>
              </a:lnTo>
            </a:path>
          </a:pathLst>
        </a:custGeom>
        <a:noFill/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5965FD-AB4F-4548-8F52-552F276A8678}">
      <dsp:nvSpPr>
        <dsp:cNvPr id="0" name=""/>
        <dsp:cNvSpPr/>
      </dsp:nvSpPr>
      <dsp:spPr>
        <a:xfrm rot="19104849">
          <a:off x="1918489" y="1446645"/>
          <a:ext cx="875653" cy="66445"/>
        </a:xfrm>
        <a:custGeom>
          <a:avLst/>
          <a:gdLst/>
          <a:ahLst/>
          <a:cxnLst/>
          <a:rect l="0" t="0" r="0" b="0"/>
          <a:pathLst>
            <a:path>
              <a:moveTo>
                <a:pt x="0" y="33222"/>
              </a:moveTo>
              <a:lnTo>
                <a:pt x="875653" y="33222"/>
              </a:lnTo>
            </a:path>
          </a:pathLst>
        </a:custGeom>
        <a:noFill/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AAAEDE-0B81-44D1-BBA0-D376EFCE888F}">
      <dsp:nvSpPr>
        <dsp:cNvPr id="0" name=""/>
        <dsp:cNvSpPr/>
      </dsp:nvSpPr>
      <dsp:spPr>
        <a:xfrm>
          <a:off x="1384" y="1318683"/>
          <a:ext cx="2385239" cy="23852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4596EB-CBE7-4731-A070-5FF73D1BE7FE}">
      <dsp:nvSpPr>
        <dsp:cNvPr id="0" name=""/>
        <dsp:cNvSpPr/>
      </dsp:nvSpPr>
      <dsp:spPr>
        <a:xfrm>
          <a:off x="2515523" y="78488"/>
          <a:ext cx="1335275" cy="1335275"/>
        </a:xfrm>
        <a:prstGeom prst="ellipse">
          <a:avLst/>
        </a:prstGeom>
        <a:solidFill>
          <a:srgbClr val="FDD1BF"/>
        </a:solidFill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  <a:latin typeface="Fira Sans Extra Condensed Medium"/>
            </a:rPr>
            <a:t>Distributor Insights </a:t>
          </a:r>
        </a:p>
      </dsp:txBody>
      <dsp:txXfrm>
        <a:off x="2711069" y="274034"/>
        <a:ext cx="944183" cy="944183"/>
      </dsp:txXfrm>
    </dsp:sp>
    <dsp:sp modelId="{E66CBD19-9B72-4816-8DCE-65C972ABD01F}">
      <dsp:nvSpPr>
        <dsp:cNvPr id="0" name=""/>
        <dsp:cNvSpPr/>
      </dsp:nvSpPr>
      <dsp:spPr>
        <a:xfrm>
          <a:off x="3984326" y="78488"/>
          <a:ext cx="2002912" cy="1335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endParaRPr lang="en-US" sz="1400" u="sng" kern="1200">
            <a:latin typeface="Fira Sans Extra Condensed Medium"/>
          </a:endParaRPr>
        </a:p>
      </dsp:txBody>
      <dsp:txXfrm>
        <a:off x="3984326" y="78488"/>
        <a:ext cx="2002912" cy="1335275"/>
      </dsp:txXfrm>
    </dsp:sp>
    <dsp:sp modelId="{7506ECDE-643C-4771-9947-1768A64F3026}">
      <dsp:nvSpPr>
        <dsp:cNvPr id="0" name=""/>
        <dsp:cNvSpPr/>
      </dsp:nvSpPr>
      <dsp:spPr>
        <a:xfrm>
          <a:off x="2988501" y="1843665"/>
          <a:ext cx="1335275" cy="1335275"/>
        </a:xfrm>
        <a:prstGeom prst="ellipse">
          <a:avLst/>
        </a:prstGeom>
        <a:solidFill>
          <a:srgbClr val="FDD1BF"/>
        </a:solidFill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  <a:latin typeface="Fira Sans Extra Condensed Medium"/>
            </a:rPr>
            <a:t> Price Strategy</a:t>
          </a:r>
        </a:p>
      </dsp:txBody>
      <dsp:txXfrm>
        <a:off x="3184047" y="2039211"/>
        <a:ext cx="944183" cy="944183"/>
      </dsp:txXfrm>
    </dsp:sp>
    <dsp:sp modelId="{25D1587B-9EBB-497D-9FDB-68A838142867}">
      <dsp:nvSpPr>
        <dsp:cNvPr id="0" name=""/>
        <dsp:cNvSpPr/>
      </dsp:nvSpPr>
      <dsp:spPr>
        <a:xfrm>
          <a:off x="4457304" y="1843665"/>
          <a:ext cx="2002912" cy="1335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endParaRPr lang="en-US" sz="1400" b="0" kern="1200">
            <a:latin typeface="Fira Sans Extra Condensed Medium"/>
          </a:endParaRPr>
        </a:p>
      </dsp:txBody>
      <dsp:txXfrm>
        <a:off x="4457304" y="1843665"/>
        <a:ext cx="2002912" cy="1335275"/>
      </dsp:txXfrm>
    </dsp:sp>
    <dsp:sp modelId="{EB2A6678-33E7-4C9C-AE5B-D8DFFC1C8462}">
      <dsp:nvSpPr>
        <dsp:cNvPr id="0" name=""/>
        <dsp:cNvSpPr/>
      </dsp:nvSpPr>
      <dsp:spPr>
        <a:xfrm>
          <a:off x="2244204" y="3501130"/>
          <a:ext cx="1430499" cy="1431143"/>
        </a:xfrm>
        <a:prstGeom prst="ellipse">
          <a:avLst/>
        </a:prstGeom>
        <a:solidFill>
          <a:srgbClr val="FDD1BF"/>
        </a:solidFill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  <a:latin typeface="Fira Sans Extra Condensed Medium"/>
            </a:rPr>
            <a:t>Simulations &amp; SME interactions</a:t>
          </a:r>
        </a:p>
      </dsp:txBody>
      <dsp:txXfrm>
        <a:off x="2453696" y="3710716"/>
        <a:ext cx="1011515" cy="1011971"/>
      </dsp:txXfrm>
    </dsp:sp>
    <dsp:sp modelId="{CC9BB241-0EEB-45C6-BA9A-44EE1E61779C}">
      <dsp:nvSpPr>
        <dsp:cNvPr id="0" name=""/>
        <dsp:cNvSpPr/>
      </dsp:nvSpPr>
      <dsp:spPr>
        <a:xfrm>
          <a:off x="3818623" y="3501130"/>
          <a:ext cx="2145749" cy="1431143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endParaRPr lang="en-US" sz="1400" kern="1200">
            <a:latin typeface="Fira Sans Extra Condensed Medium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endParaRPr lang="en-US" sz="1400" kern="1200">
            <a:latin typeface="Fira Sans Extra Condensed Medium"/>
          </a:endParaRPr>
        </a:p>
      </dsp:txBody>
      <dsp:txXfrm>
        <a:off x="3818623" y="3501130"/>
        <a:ext cx="2145749" cy="143114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7E6337-DC98-4270-8058-A270C42A82F8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71095A0-1620-4E14-88E4-C9C7E0F409DA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0CBF84-DA93-4D84-AB72-D8D1EE64A77B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One of the leading Power BI Partner globally</a:t>
          </a:r>
        </a:p>
      </dsp:txBody>
      <dsp:txXfrm>
        <a:off x="1172126" y="908559"/>
        <a:ext cx="2114937" cy="897246"/>
      </dsp:txXfrm>
    </dsp:sp>
    <dsp:sp modelId="{42AFA0A0-002D-442E-9655-6ED8AA400F5D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8D80BC-88BD-4497-9D18-92A58BC01A89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B0FB42-83D4-4D92-8337-F284652403E5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Trained 4,000+ users globally through 100+ events</a:t>
          </a:r>
        </a:p>
      </dsp:txBody>
      <dsp:txXfrm>
        <a:off x="4745088" y="908559"/>
        <a:ext cx="2114937" cy="897246"/>
      </dsp:txXfrm>
    </dsp:sp>
    <dsp:sp modelId="{2555D46F-3CAF-4850-8679-C5DD68B2803E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70879D8-5555-475D-BA55-06DE377BDC8A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901163-52A5-4647-8D9C-88A81BC53096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Implemented Power BI Premium at several large enterprises</a:t>
          </a:r>
        </a:p>
      </dsp:txBody>
      <dsp:txXfrm>
        <a:off x="8318049" y="908559"/>
        <a:ext cx="2114937" cy="897246"/>
      </dsp:txXfrm>
    </dsp:sp>
    <dsp:sp modelId="{11404C6B-FE47-429C-8590-CCE621E02416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910BF3-191C-496E-8C43-6E5FEB3A80D9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2737CB-2352-4195-94A9-8BEB77589EFF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Key focus on 3 A’s: Adoption, Agility &amp; Actionable</a:t>
          </a:r>
        </a:p>
      </dsp:txBody>
      <dsp:txXfrm>
        <a:off x="1172126" y="2545532"/>
        <a:ext cx="2114937" cy="897246"/>
      </dsp:txXfrm>
    </dsp:sp>
    <dsp:sp modelId="{0665448B-46CD-4CA1-9A14-CEE64BA171A5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8BBDDA0-7116-40F6-9EC6-4989DA3E2241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264921-27CA-49CA-8D35-2CD475F11053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A strong team of Power BI evangelists &amp; consultants with proven expertise</a:t>
          </a:r>
        </a:p>
      </dsp:txBody>
      <dsp:txXfrm>
        <a:off x="4745088" y="2545532"/>
        <a:ext cx="2114937" cy="897246"/>
      </dsp:txXfrm>
    </dsp:sp>
    <dsp:sp modelId="{138081FC-9909-451A-B92A-983D021D4702}">
      <dsp:nvSpPr>
        <dsp:cNvPr id="0" name=""/>
        <dsp:cNvSpPr/>
      </dsp:nvSpPr>
      <dsp:spPr>
        <a:xfrm>
          <a:off x="7228536" y="2545532"/>
          <a:ext cx="897246" cy="897246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B79FADC-FC0A-4034-AEE9-5705B8D3907B}">
      <dsp:nvSpPr>
        <dsp:cNvPr id="0" name=""/>
        <dsp:cNvSpPr/>
      </dsp:nvSpPr>
      <dsp:spPr>
        <a:xfrm>
          <a:off x="7416958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8B755B-D1F5-4448-9ADF-6406F7DA6686}">
      <dsp:nvSpPr>
        <dsp:cNvPr id="0" name=""/>
        <dsp:cNvSpPr/>
      </dsp:nvSpPr>
      <dsp:spPr>
        <a:xfrm>
          <a:off x="8318049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Helped create data culture at several organizations</a:t>
          </a:r>
        </a:p>
      </dsp:txBody>
      <dsp:txXfrm>
        <a:off x="8318049" y="2545532"/>
        <a:ext cx="2114937" cy="8972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FA0A0-002D-442E-9655-6ED8AA400F5D}">
      <dsp:nvSpPr>
        <dsp:cNvPr id="0" name=""/>
        <dsp:cNvSpPr/>
      </dsp:nvSpPr>
      <dsp:spPr>
        <a:xfrm>
          <a:off x="82613" y="659122"/>
          <a:ext cx="897246" cy="8972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D80BC-88BD-4497-9D18-92A58BC01A89}">
      <dsp:nvSpPr>
        <dsp:cNvPr id="0" name=""/>
        <dsp:cNvSpPr/>
      </dsp:nvSpPr>
      <dsp:spPr>
        <a:xfrm>
          <a:off x="271034" y="847544"/>
          <a:ext cx="520402" cy="520402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0FB42-83D4-4D92-8337-F284652403E5}">
      <dsp:nvSpPr>
        <dsp:cNvPr id="0" name=""/>
        <dsp:cNvSpPr/>
      </dsp:nvSpPr>
      <dsp:spPr>
        <a:xfrm>
          <a:off x="1172126" y="65912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egoe UI"/>
              <a:ea typeface="+mn-ea"/>
              <a:cs typeface="+mn-cs"/>
            </a:rPr>
            <a:t>Helped create data culture at several organizations</a:t>
          </a:r>
        </a:p>
      </dsp:txBody>
      <dsp:txXfrm>
        <a:off x="1172126" y="659122"/>
        <a:ext cx="2114937" cy="897246"/>
      </dsp:txXfrm>
    </dsp:sp>
    <dsp:sp modelId="{2555D46F-3CAF-4850-8679-C5DD68B2803E}">
      <dsp:nvSpPr>
        <dsp:cNvPr id="0" name=""/>
        <dsp:cNvSpPr/>
      </dsp:nvSpPr>
      <dsp:spPr>
        <a:xfrm>
          <a:off x="3655575" y="659122"/>
          <a:ext cx="897246" cy="897246"/>
        </a:xfrm>
        <a:prstGeom prst="ellipse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0879D8-5555-475D-BA55-06DE377BDC8A}">
      <dsp:nvSpPr>
        <dsp:cNvPr id="0" name=""/>
        <dsp:cNvSpPr/>
      </dsp:nvSpPr>
      <dsp:spPr>
        <a:xfrm>
          <a:off x="3843996" y="847544"/>
          <a:ext cx="520402" cy="520402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901163-52A5-4647-8D9C-88A81BC53096}">
      <dsp:nvSpPr>
        <dsp:cNvPr id="0" name=""/>
        <dsp:cNvSpPr/>
      </dsp:nvSpPr>
      <dsp:spPr>
        <a:xfrm>
          <a:off x="4745088" y="65912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egoe UI"/>
              <a:ea typeface="+mn-ea"/>
              <a:cs typeface="+mn-cs"/>
            </a:rPr>
            <a:t>Implemented Cloud Data Warehouses &amp; Data Lakes in several large enterprises</a:t>
          </a:r>
        </a:p>
      </dsp:txBody>
      <dsp:txXfrm>
        <a:off x="4745088" y="659122"/>
        <a:ext cx="2114937" cy="897246"/>
      </dsp:txXfrm>
    </dsp:sp>
    <dsp:sp modelId="{11404C6B-FE47-429C-8590-CCE621E02416}">
      <dsp:nvSpPr>
        <dsp:cNvPr id="0" name=""/>
        <dsp:cNvSpPr/>
      </dsp:nvSpPr>
      <dsp:spPr>
        <a:xfrm>
          <a:off x="7228536" y="659122"/>
          <a:ext cx="897246" cy="897246"/>
        </a:xfrm>
        <a:prstGeom prst="ellipse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910BF3-191C-496E-8C43-6E5FEB3A80D9}">
      <dsp:nvSpPr>
        <dsp:cNvPr id="0" name=""/>
        <dsp:cNvSpPr/>
      </dsp:nvSpPr>
      <dsp:spPr>
        <a:xfrm>
          <a:off x="7416958" y="847544"/>
          <a:ext cx="520402" cy="520402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2737CB-2352-4195-94A9-8BEB77589EFF}">
      <dsp:nvSpPr>
        <dsp:cNvPr id="0" name=""/>
        <dsp:cNvSpPr/>
      </dsp:nvSpPr>
      <dsp:spPr>
        <a:xfrm>
          <a:off x="8318049" y="65912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egoe UI"/>
              <a:ea typeface="+mn-ea"/>
              <a:cs typeface="+mn-cs"/>
            </a:rPr>
            <a:t>Implemented Modern Cloud BI in several large enterprises</a:t>
          </a:r>
        </a:p>
      </dsp:txBody>
      <dsp:txXfrm>
        <a:off x="8318049" y="659122"/>
        <a:ext cx="2114937" cy="897246"/>
      </dsp:txXfrm>
    </dsp:sp>
    <dsp:sp modelId="{0665448B-46CD-4CA1-9A14-CEE64BA171A5}">
      <dsp:nvSpPr>
        <dsp:cNvPr id="0" name=""/>
        <dsp:cNvSpPr/>
      </dsp:nvSpPr>
      <dsp:spPr>
        <a:xfrm>
          <a:off x="82613" y="2193917"/>
          <a:ext cx="897246" cy="897246"/>
        </a:xfrm>
        <a:prstGeom prst="ellipse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BBDDA0-7116-40F6-9EC6-4989DA3E2241}">
      <dsp:nvSpPr>
        <dsp:cNvPr id="0" name=""/>
        <dsp:cNvSpPr/>
      </dsp:nvSpPr>
      <dsp:spPr>
        <a:xfrm>
          <a:off x="271034" y="2382338"/>
          <a:ext cx="520402" cy="520402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264921-27CA-49CA-8D35-2CD475F11053}">
      <dsp:nvSpPr>
        <dsp:cNvPr id="0" name=""/>
        <dsp:cNvSpPr/>
      </dsp:nvSpPr>
      <dsp:spPr>
        <a:xfrm>
          <a:off x="1172126" y="219391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egoe UI"/>
              <a:ea typeface="+mn-ea"/>
              <a:cs typeface="+mn-cs"/>
            </a:rPr>
            <a:t>A strong team of data &amp; analytics consultants with proven expertise</a:t>
          </a:r>
        </a:p>
      </dsp:txBody>
      <dsp:txXfrm>
        <a:off x="1172126" y="2193917"/>
        <a:ext cx="2114937" cy="897246"/>
      </dsp:txXfrm>
    </dsp:sp>
    <dsp:sp modelId="{138081FC-9909-451A-B92A-983D021D4702}">
      <dsp:nvSpPr>
        <dsp:cNvPr id="0" name=""/>
        <dsp:cNvSpPr/>
      </dsp:nvSpPr>
      <dsp:spPr>
        <a:xfrm>
          <a:off x="3655575" y="2193917"/>
          <a:ext cx="897246" cy="897246"/>
        </a:xfrm>
        <a:prstGeom prst="ellipse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79FADC-FC0A-4034-AEE9-5705B8D3907B}">
      <dsp:nvSpPr>
        <dsp:cNvPr id="0" name=""/>
        <dsp:cNvSpPr/>
      </dsp:nvSpPr>
      <dsp:spPr>
        <a:xfrm>
          <a:off x="3843996" y="2382338"/>
          <a:ext cx="520402" cy="520402"/>
        </a:xfrm>
        <a:prstGeom prst="rect">
          <a:avLst/>
        </a:prstGeom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8B755B-D1F5-4448-9ADF-6406F7DA6686}">
      <dsp:nvSpPr>
        <dsp:cNvPr id="0" name=""/>
        <dsp:cNvSpPr/>
      </dsp:nvSpPr>
      <dsp:spPr>
        <a:xfrm>
          <a:off x="4745088" y="219391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egoe UI"/>
              <a:ea typeface="+mn-ea"/>
              <a:cs typeface="+mn-cs"/>
            </a:rPr>
            <a:t>Big enough to deliver &amp; small enough to care</a:t>
          </a:r>
        </a:p>
      </dsp:txBody>
      <dsp:txXfrm>
        <a:off x="4745088" y="2193917"/>
        <a:ext cx="2114937" cy="897246"/>
      </dsp:txXfrm>
    </dsp:sp>
    <dsp:sp modelId="{009FDD60-695D-4289-BFEB-CC1C55BE3DE8}">
      <dsp:nvSpPr>
        <dsp:cNvPr id="0" name=""/>
        <dsp:cNvSpPr/>
      </dsp:nvSpPr>
      <dsp:spPr>
        <a:xfrm>
          <a:off x="7228536" y="2193917"/>
          <a:ext cx="897246" cy="897246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FCF60-A992-4563-91CB-99A0789C4A58}">
      <dsp:nvSpPr>
        <dsp:cNvPr id="0" name=""/>
        <dsp:cNvSpPr/>
      </dsp:nvSpPr>
      <dsp:spPr>
        <a:xfrm>
          <a:off x="7416958" y="2382338"/>
          <a:ext cx="520402" cy="520402"/>
        </a:xfrm>
        <a:prstGeom prst="rect">
          <a:avLst/>
        </a:prstGeom>
        <a:blipFill>
          <a:blip xmlns:r="http://schemas.openxmlformats.org/officeDocument/2006/relationships"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64C2A8-7639-42DE-A82A-4FF311F289B3}">
      <dsp:nvSpPr>
        <dsp:cNvPr id="0" name=""/>
        <dsp:cNvSpPr/>
      </dsp:nvSpPr>
      <dsp:spPr>
        <a:xfrm>
          <a:off x="8318049" y="219391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400" kern="1200"/>
            <a:t>Very flexible engagement models that fits best for our customer needs</a:t>
          </a:r>
          <a:endParaRPr lang="en-US" sz="1400" kern="1200">
            <a:latin typeface="Segoe UI"/>
            <a:ea typeface="+mn-ea"/>
            <a:cs typeface="+mn-cs"/>
          </a:endParaRPr>
        </a:p>
      </dsp:txBody>
      <dsp:txXfrm>
        <a:off x="8318049" y="2193917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34D41-4E58-4BE2-8385-607C9E11ECAC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8E5DE5-20B4-4436-BA8B-575D0546D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18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0315B1-06F9-4B9B-9F9B-1EFA1E45653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658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26BE-B469-43FA-9328-A79F8BF32D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7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26BE-B469-43FA-9328-A79F8BF32D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truc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C46FC8-FA53-1841-9E01-64584500D976}"/>
              </a:ext>
            </a:extLst>
          </p:cNvPr>
          <p:cNvSpPr txBox="1"/>
          <p:nvPr/>
        </p:nvSpPr>
        <p:spPr>
          <a:xfrm>
            <a:off x="758284" y="1706632"/>
            <a:ext cx="10583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Title Font: Segoe UI Historic &amp; Size: 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5DB6A8-7ACD-4C3B-9B47-A2E2D29707B2}"/>
              </a:ext>
            </a:extLst>
          </p:cNvPr>
          <p:cNvSpPr txBox="1"/>
          <p:nvPr/>
        </p:nvSpPr>
        <p:spPr>
          <a:xfrm>
            <a:off x="850710" y="2352963"/>
            <a:ext cx="8399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Note: Used Font </a:t>
            </a:r>
            <a:r>
              <a:rPr lang="en-US" sz="1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Segoe UI Historic across the slides text.</a:t>
            </a:r>
            <a:r>
              <a:rPr lang="en-US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0E0D5-0180-43CC-B1DF-E67BDF4B6B91}"/>
              </a:ext>
            </a:extLst>
          </p:cNvPr>
          <p:cNvSpPr txBox="1"/>
          <p:nvPr/>
        </p:nvSpPr>
        <p:spPr>
          <a:xfrm>
            <a:off x="850710" y="2814628"/>
            <a:ext cx="8399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Subtitle Size: 28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2679D-E0D4-412C-9FAA-7632E7E5650D}"/>
              </a:ext>
            </a:extLst>
          </p:cNvPr>
          <p:cNvSpPr txBox="1"/>
          <p:nvPr/>
        </p:nvSpPr>
        <p:spPr>
          <a:xfrm>
            <a:off x="850710" y="3430181"/>
            <a:ext cx="8399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Main Content Size: 14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9A42A9-7BC8-414C-A356-D14A9C134F67}"/>
              </a:ext>
            </a:extLst>
          </p:cNvPr>
          <p:cNvSpPr txBox="1"/>
          <p:nvPr/>
        </p:nvSpPr>
        <p:spPr>
          <a:xfrm>
            <a:off x="850710" y="3830291"/>
            <a:ext cx="8399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Footer Size: 16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DDC6B-B3BA-4627-B09F-B422F7FC2446}"/>
              </a:ext>
            </a:extLst>
          </p:cNvPr>
          <p:cNvSpPr txBox="1"/>
          <p:nvPr/>
        </p:nvSpPr>
        <p:spPr>
          <a:xfrm>
            <a:off x="758284" y="449172"/>
            <a:ext cx="10583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Instruction Slide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0CB6901-3804-4739-889D-4DF7D0445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3000" y="6318250"/>
            <a:ext cx="5459413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Footer Details </a:t>
            </a:r>
          </a:p>
        </p:txBody>
      </p:sp>
    </p:spTree>
    <p:extLst>
      <p:ext uri="{BB962C8B-B14F-4D97-AF65-F5344CB8AC3E}">
        <p14:creationId xmlns:p14="http://schemas.microsoft.com/office/powerpoint/2010/main" val="2411418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D686EA-514F-4EDA-A144-F8EB800715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388" y="1662113"/>
            <a:ext cx="9636125" cy="3076142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2pPr>
            <a:lvl3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3pPr>
            <a:lvl4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4pPr>
            <a:lvl5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35701-85B7-40C9-889B-36F22DF2A0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4388" y="474663"/>
            <a:ext cx="6203929" cy="7484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/>
            </a:lvl1pPr>
          </a:lstStyle>
          <a:p>
            <a:pPr lvl="0"/>
            <a:r>
              <a:rPr lang="en-US"/>
              <a:t>Title of the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ACADC-51F9-4B3B-9B18-5CA2D3DD1D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3000" y="6318250"/>
            <a:ext cx="5459413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Footer Details </a:t>
            </a:r>
          </a:p>
        </p:txBody>
      </p:sp>
    </p:spTree>
    <p:extLst>
      <p:ext uri="{BB962C8B-B14F-4D97-AF65-F5344CB8AC3E}">
        <p14:creationId xmlns:p14="http://schemas.microsoft.com/office/powerpoint/2010/main" val="2511517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357" y="6365429"/>
            <a:ext cx="1919068" cy="355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334" y="1856040"/>
            <a:ext cx="5005904" cy="4302768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7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2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1525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Conden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C46FC8-FA53-1841-9E01-64584500D976}"/>
              </a:ext>
            </a:extLst>
          </p:cNvPr>
          <p:cNvSpPr txBox="1"/>
          <p:nvPr/>
        </p:nvSpPr>
        <p:spPr>
          <a:xfrm>
            <a:off x="758284" y="423746"/>
            <a:ext cx="4014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Case Study 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1020FC1-2004-4C85-AC8C-4C1C5BE680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7493" y="4589675"/>
            <a:ext cx="9636125" cy="77221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2pPr>
            <a:lvl3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3pPr>
            <a:lvl4pPr>
              <a:defRPr sz="1400">
                <a:latin typeface="Segoe UI Emoji" panose="020B0502040204020203" pitchFamily="34" charset="0"/>
                <a:ea typeface="Segoe UI Emoji" panose="020B0502040204020203" pitchFamily="34" charset="0"/>
              </a:defRPr>
            </a:lvl4pPr>
            <a:lvl5pPr>
              <a:defRPr sz="1400">
                <a:latin typeface="Segoe UI Emoji" panose="020B0502040204020203" pitchFamily="34" charset="0"/>
                <a:ea typeface="Segoe UI Emoj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152823B-24E2-44E1-B494-265CFAEDB3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7493" y="3321894"/>
            <a:ext cx="9636125" cy="77221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2pPr>
            <a:lvl3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3pPr>
            <a:lvl4pPr>
              <a:defRPr sz="1400">
                <a:latin typeface="Segoe UI Emoji" panose="020B0502040204020203" pitchFamily="34" charset="0"/>
                <a:ea typeface="Segoe UI Emoji" panose="020B0502040204020203" pitchFamily="34" charset="0"/>
              </a:defRPr>
            </a:lvl4pPr>
            <a:lvl5pPr>
              <a:defRPr sz="1400">
                <a:latin typeface="Segoe UI Emoji" panose="020B0502040204020203" pitchFamily="34" charset="0"/>
                <a:ea typeface="Segoe UI Emoj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E23680A-2B42-4D50-9C9C-2D07C48B08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7493" y="2094816"/>
            <a:ext cx="9636125" cy="77221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2pPr>
            <a:lvl3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3pPr>
            <a:lvl4pPr>
              <a:defRPr sz="1400">
                <a:latin typeface="Segoe UI Emoji" panose="020B0502040204020203" pitchFamily="34" charset="0"/>
                <a:ea typeface="Segoe UI Emoji" panose="020B0502040204020203" pitchFamily="34" charset="0"/>
              </a:defRPr>
            </a:lvl4pPr>
            <a:lvl5pPr>
              <a:defRPr sz="1400">
                <a:latin typeface="Segoe UI Emoji" panose="020B0502040204020203" pitchFamily="34" charset="0"/>
                <a:ea typeface="Segoe UI Emoj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DEEE54A-6AF3-43C8-981A-EF25CDBE8C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224" y="1564416"/>
            <a:ext cx="2554288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Challenge</a:t>
            </a:r>
            <a:r>
              <a:rPr lang="en-US" sz="2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</a:t>
            </a:r>
            <a:r>
              <a:rPr lang="en-US" sz="2800">
                <a:solidFill>
                  <a:srgbClr val="C0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9151441-0CAE-493E-A7CD-3E1FA305E3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9224" y="2899625"/>
            <a:ext cx="2554288" cy="4222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Solution</a:t>
            </a:r>
            <a:r>
              <a:rPr lang="en-US" sz="2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</a:t>
            </a:r>
            <a:r>
              <a:rPr lang="en-US" sz="2800">
                <a:solidFill>
                  <a:srgbClr val="C0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0B87DC7-8E92-4AA2-A2FF-E72E8F37DD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7493" y="4130757"/>
            <a:ext cx="3600643" cy="4222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Business Outcomes </a:t>
            </a:r>
            <a:r>
              <a:rPr lang="en-US" sz="2800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2E40765-B94A-413D-BE11-123BA5FAEE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3000" y="6318250"/>
            <a:ext cx="5459413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Footer Details </a:t>
            </a:r>
          </a:p>
        </p:txBody>
      </p:sp>
    </p:spTree>
    <p:extLst>
      <p:ext uri="{BB962C8B-B14F-4D97-AF65-F5344CB8AC3E}">
        <p14:creationId xmlns:p14="http://schemas.microsoft.com/office/powerpoint/2010/main" val="3590529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Challe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C46FC8-FA53-1841-9E01-64584500D976}"/>
              </a:ext>
            </a:extLst>
          </p:cNvPr>
          <p:cNvSpPr txBox="1"/>
          <p:nvPr/>
        </p:nvSpPr>
        <p:spPr>
          <a:xfrm>
            <a:off x="758284" y="423746"/>
            <a:ext cx="4014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Case Study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EDDEF-3A0A-1B4F-9C79-6F17D49703EB}"/>
              </a:ext>
            </a:extLst>
          </p:cNvPr>
          <p:cNvSpPr txBox="1"/>
          <p:nvPr/>
        </p:nvSpPr>
        <p:spPr>
          <a:xfrm>
            <a:off x="847493" y="1605774"/>
            <a:ext cx="3925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Challenge</a:t>
            </a:r>
            <a:r>
              <a:rPr lang="en-US" sz="2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</a:t>
            </a:r>
            <a:r>
              <a:rPr lang="en-US" sz="2800">
                <a:solidFill>
                  <a:srgbClr val="C0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6F225A-E597-493E-A3A8-91B6C510FB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7493" y="2480025"/>
            <a:ext cx="9636125" cy="3076142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2pPr>
            <a:lvl3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3pPr>
            <a:lvl4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4pPr>
            <a:lvl5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09C64BA-D020-4557-9AED-2AF50EAB8B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3000" y="6318250"/>
            <a:ext cx="5459413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Footer Details </a:t>
            </a:r>
          </a:p>
        </p:txBody>
      </p:sp>
    </p:spTree>
    <p:extLst>
      <p:ext uri="{BB962C8B-B14F-4D97-AF65-F5344CB8AC3E}">
        <p14:creationId xmlns:p14="http://schemas.microsoft.com/office/powerpoint/2010/main" val="405929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5CB1D9-7932-A848-9AC3-66268A76A9EC}"/>
              </a:ext>
            </a:extLst>
          </p:cNvPr>
          <p:cNvSpPr txBox="1"/>
          <p:nvPr/>
        </p:nvSpPr>
        <p:spPr>
          <a:xfrm>
            <a:off x="814388" y="589710"/>
            <a:ext cx="3055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Solution</a:t>
            </a:r>
            <a:r>
              <a:rPr lang="en-US" sz="2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</a:t>
            </a:r>
            <a:r>
              <a:rPr lang="en-US" sz="2800">
                <a:solidFill>
                  <a:srgbClr val="C0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D686EA-514F-4EDA-A144-F8EB800715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388" y="1662113"/>
            <a:ext cx="9636125" cy="3076142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2pPr>
            <a:lvl3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3pPr>
            <a:lvl4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4pPr>
            <a:lvl5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A8B6E2C-5950-449F-A964-3D78BFD9BA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3000" y="6318250"/>
            <a:ext cx="5459413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Footer Details </a:t>
            </a:r>
          </a:p>
        </p:txBody>
      </p:sp>
    </p:spTree>
    <p:extLst>
      <p:ext uri="{BB962C8B-B14F-4D97-AF65-F5344CB8AC3E}">
        <p14:creationId xmlns:p14="http://schemas.microsoft.com/office/powerpoint/2010/main" val="37551220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5CB1D9-7932-A848-9AC3-66268A76A9EC}"/>
              </a:ext>
            </a:extLst>
          </p:cNvPr>
          <p:cNvSpPr txBox="1"/>
          <p:nvPr/>
        </p:nvSpPr>
        <p:spPr>
          <a:xfrm>
            <a:off x="814038" y="579863"/>
            <a:ext cx="5954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Business Outcomes </a:t>
            </a:r>
            <a:r>
              <a:rPr lang="en-US" sz="2800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115F0D4-CFF1-40DD-A572-354E0770BD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4388" y="1531485"/>
            <a:ext cx="9636125" cy="3076142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2pPr>
            <a:lvl3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3pPr>
            <a:lvl4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4pPr>
            <a:lvl5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5pPr>
          </a:lstStyle>
          <a:p>
            <a:pPr lvl="0"/>
            <a:r>
              <a:rPr lang="en-US"/>
              <a:t>Edit Master text styles Sample</a:t>
            </a:r>
          </a:p>
          <a:p>
            <a:pPr lvl="1"/>
            <a:r>
              <a:rPr lang="en-US"/>
              <a:t>Second level Sample</a:t>
            </a:r>
          </a:p>
          <a:p>
            <a:pPr lvl="2"/>
            <a:r>
              <a:rPr lang="en-US"/>
              <a:t>Third level Sample</a:t>
            </a:r>
          </a:p>
          <a:p>
            <a:pPr lvl="3"/>
            <a:r>
              <a:rPr lang="en-US"/>
              <a:t>Fourth level Sample</a:t>
            </a:r>
          </a:p>
          <a:p>
            <a:pPr lvl="4"/>
            <a:r>
              <a:rPr lang="en-US"/>
              <a:t>Fifth level Sample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09E959-F778-4D0A-BD54-A06CA3DDB7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3000" y="6318250"/>
            <a:ext cx="5459413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Footer Details </a:t>
            </a:r>
          </a:p>
        </p:txBody>
      </p:sp>
    </p:spTree>
    <p:extLst>
      <p:ext uri="{BB962C8B-B14F-4D97-AF65-F5344CB8AC3E}">
        <p14:creationId xmlns:p14="http://schemas.microsoft.com/office/powerpoint/2010/main" val="103506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tch Deck Challen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CF06D7-8C97-7A4F-BA18-C0C27B091F97}"/>
              </a:ext>
            </a:extLst>
          </p:cNvPr>
          <p:cNvSpPr txBox="1"/>
          <p:nvPr/>
        </p:nvSpPr>
        <p:spPr>
          <a:xfrm>
            <a:off x="747132" y="423746"/>
            <a:ext cx="4560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Challenge</a:t>
            </a:r>
            <a:r>
              <a:rPr lang="en-US"/>
              <a:t> 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99A7C6D-47A3-4A08-962C-617F54A1BF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388" y="1578986"/>
            <a:ext cx="9636125" cy="3076142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2pPr>
            <a:lvl3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3pPr>
            <a:lvl4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4pPr>
            <a:lvl5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B9C141F-1F1D-415D-A592-D53CB35440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3000" y="6318250"/>
            <a:ext cx="5459413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Footer Details </a:t>
            </a:r>
          </a:p>
        </p:txBody>
      </p:sp>
    </p:spTree>
    <p:extLst>
      <p:ext uri="{BB962C8B-B14F-4D97-AF65-F5344CB8AC3E}">
        <p14:creationId xmlns:p14="http://schemas.microsoft.com/office/powerpoint/2010/main" val="26898399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tch Deck Project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5CB1D9-7932-A848-9AC3-66268A76A9EC}"/>
              </a:ext>
            </a:extLst>
          </p:cNvPr>
          <p:cNvSpPr txBox="1"/>
          <p:nvPr/>
        </p:nvSpPr>
        <p:spPr>
          <a:xfrm>
            <a:off x="814038" y="579863"/>
            <a:ext cx="5954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Project Objectives </a:t>
            </a:r>
            <a:r>
              <a:rPr lang="en-US" sz="2800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365664B-3138-47C7-ABE2-BA68F0DE69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388" y="1578986"/>
            <a:ext cx="9636125" cy="3076142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2pPr>
            <a:lvl3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3pPr>
            <a:lvl4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4pPr>
            <a:lvl5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7ED6489-8DFA-49CF-AFF0-5A8A0DDA51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3000" y="6318250"/>
            <a:ext cx="5459413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Footer Details </a:t>
            </a:r>
          </a:p>
        </p:txBody>
      </p:sp>
    </p:spTree>
    <p:extLst>
      <p:ext uri="{BB962C8B-B14F-4D97-AF65-F5344CB8AC3E}">
        <p14:creationId xmlns:p14="http://schemas.microsoft.com/office/powerpoint/2010/main" val="8083568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tch Deck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CF06D7-8C97-7A4F-BA18-C0C27B091F97}"/>
              </a:ext>
            </a:extLst>
          </p:cNvPr>
          <p:cNvSpPr txBox="1"/>
          <p:nvPr/>
        </p:nvSpPr>
        <p:spPr>
          <a:xfrm>
            <a:off x="747132" y="423746"/>
            <a:ext cx="4560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Solution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8999A-9C29-A94F-AC95-654493D7BA48}"/>
              </a:ext>
            </a:extLst>
          </p:cNvPr>
          <p:cNvSpPr/>
          <p:nvPr/>
        </p:nvSpPr>
        <p:spPr>
          <a:xfrm>
            <a:off x="747132" y="1471290"/>
            <a:ext cx="21599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How We Solve </a:t>
            </a:r>
            <a:r>
              <a:rPr lang="en-US" sz="2000" b="1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</a:t>
            </a:r>
            <a:r>
              <a:rPr lang="en-US" sz="2000" b="1">
                <a:solidFill>
                  <a:srgbClr val="C0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endParaRPr lang="en-US" sz="2000">
              <a:solidFill>
                <a:srgbClr val="C00000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769FF77-C6D4-4CE1-864F-CB7FF515B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7515" y="1910459"/>
            <a:ext cx="9636125" cy="3076142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2pPr>
            <a:lvl3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3pPr>
            <a:lvl4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4pPr>
            <a:lvl5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65528C5-FAF7-4665-AB86-9BAA6DC936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3000" y="6318250"/>
            <a:ext cx="5459413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Footer Details </a:t>
            </a:r>
          </a:p>
        </p:txBody>
      </p:sp>
    </p:spTree>
    <p:extLst>
      <p:ext uri="{BB962C8B-B14F-4D97-AF65-F5344CB8AC3E}">
        <p14:creationId xmlns:p14="http://schemas.microsoft.com/office/powerpoint/2010/main" val="3579817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tch Deck Project Solution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5CB1D9-7932-A848-9AC3-66268A76A9EC}"/>
              </a:ext>
            </a:extLst>
          </p:cNvPr>
          <p:cNvSpPr txBox="1"/>
          <p:nvPr/>
        </p:nvSpPr>
        <p:spPr>
          <a:xfrm>
            <a:off x="814038" y="579863"/>
            <a:ext cx="5954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Project Outline &amp; Technology </a:t>
            </a:r>
            <a:r>
              <a:rPr lang="en-US" sz="2800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4E7CE95-BE1B-49AB-9730-28565109F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388" y="1578986"/>
            <a:ext cx="9636125" cy="3076142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2pPr>
            <a:lvl3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3pPr>
            <a:lvl4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4pPr>
            <a:lvl5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ABB8ABA-FA6B-49DD-814C-A1A1E34836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3000" y="6318250"/>
            <a:ext cx="5459413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Footer Details </a:t>
            </a:r>
          </a:p>
        </p:txBody>
      </p:sp>
    </p:spTree>
    <p:extLst>
      <p:ext uri="{BB962C8B-B14F-4D97-AF65-F5344CB8AC3E}">
        <p14:creationId xmlns:p14="http://schemas.microsoft.com/office/powerpoint/2010/main" val="2069395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15EE386-3732-0543-A1AA-F2C317C61A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" r="-1623"/>
          <a:stretch/>
        </p:blipFill>
        <p:spPr>
          <a:xfrm>
            <a:off x="0" y="0"/>
            <a:ext cx="12393135" cy="685800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06E6E07-5F71-CE49-8B17-C58BEA2B2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32D30D-B476-6C4C-896A-A4A56AEAB11A}"/>
              </a:ext>
            </a:extLst>
          </p:cNvPr>
          <p:cNvSpPr/>
          <p:nvPr/>
        </p:nvSpPr>
        <p:spPr>
          <a:xfrm>
            <a:off x="0" y="6255304"/>
            <a:ext cx="12192000" cy="6230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lvl="6"/>
            <a:r>
              <a:rPr lang="en-US" sz="1200" b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Condensed" panose="02000503000000020004" pitchFamily="2" charset="0"/>
              </a:rPr>
              <a:t>    	</a:t>
            </a:r>
            <a:r>
              <a:rPr lang="en-US" sz="1200" b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SEATTLE       LOS ANGELES     HOUSTON     CHICAGO      ATLANTA     NEW JERSEY     INDIA     DUBAI     MALAYSIA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5DE19A-D6F5-2D45-AAA7-167F86055CFC}"/>
              </a:ext>
            </a:extLst>
          </p:cNvPr>
          <p:cNvSpPr/>
          <p:nvPr/>
        </p:nvSpPr>
        <p:spPr>
          <a:xfrm>
            <a:off x="437357" y="6121570"/>
            <a:ext cx="2289767" cy="744391"/>
          </a:xfrm>
          <a:prstGeom prst="rect">
            <a:avLst/>
          </a:prstGeom>
          <a:solidFill>
            <a:srgbClr val="DB0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060D8-67A1-AE4D-9CA9-85BFEDE1E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08" y="6127768"/>
            <a:ext cx="2398816" cy="5937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90BEA1-D03E-7A43-A06C-0C4E225A9EBD}"/>
              </a:ext>
            </a:extLst>
          </p:cNvPr>
          <p:cNvSpPr txBox="1"/>
          <p:nvPr/>
        </p:nvSpPr>
        <p:spPr>
          <a:xfrm>
            <a:off x="437357" y="557561"/>
            <a:ext cx="7828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Business-Led Technology Partners Delivering Real Digital Outcomes </a:t>
            </a:r>
          </a:p>
        </p:txBody>
      </p:sp>
    </p:spTree>
    <p:extLst>
      <p:ext uri="{BB962C8B-B14F-4D97-AF65-F5344CB8AC3E}">
        <p14:creationId xmlns:p14="http://schemas.microsoft.com/office/powerpoint/2010/main" val="69962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tch Deck Business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5CB1D9-7932-A848-9AC3-66268A76A9EC}"/>
              </a:ext>
            </a:extLst>
          </p:cNvPr>
          <p:cNvSpPr txBox="1"/>
          <p:nvPr/>
        </p:nvSpPr>
        <p:spPr>
          <a:xfrm>
            <a:off x="814038" y="579863"/>
            <a:ext cx="5954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Target Business Outcomes </a:t>
            </a:r>
            <a:r>
              <a:rPr lang="en-US" sz="2800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1E7AEF2-D179-4162-8B4C-1C6175EE57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388" y="1661681"/>
            <a:ext cx="9636125" cy="3076142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2pPr>
            <a:lvl3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3pPr>
            <a:lvl4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4pPr>
            <a:lvl5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AE5B6B9-F204-4718-813A-4427C9B67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3000" y="6318250"/>
            <a:ext cx="5459413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Footer Details </a:t>
            </a:r>
          </a:p>
        </p:txBody>
      </p:sp>
    </p:spTree>
    <p:extLst>
      <p:ext uri="{BB962C8B-B14F-4D97-AF65-F5344CB8AC3E}">
        <p14:creationId xmlns:p14="http://schemas.microsoft.com/office/powerpoint/2010/main" val="17376497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tch Deck Timeline &amp; Invest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5CB1D9-7932-A848-9AC3-66268A76A9EC}"/>
              </a:ext>
            </a:extLst>
          </p:cNvPr>
          <p:cNvSpPr txBox="1"/>
          <p:nvPr/>
        </p:nvSpPr>
        <p:spPr>
          <a:xfrm>
            <a:off x="814038" y="579863"/>
            <a:ext cx="5954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Project Timeline &amp; Investment </a:t>
            </a:r>
            <a:r>
              <a:rPr lang="en-US" sz="2800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CA0019B-A3E9-4F7F-8ED5-F66F4E69D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038" y="1662113"/>
            <a:ext cx="9636125" cy="3076142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2pPr>
            <a:lvl3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3pPr>
            <a:lvl4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4pPr>
            <a:lvl5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EE7AAB6-EB1E-44A0-9D49-C931CDF847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3000" y="6318250"/>
            <a:ext cx="5459413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Footer Details </a:t>
            </a:r>
          </a:p>
        </p:txBody>
      </p:sp>
    </p:spTree>
    <p:extLst>
      <p:ext uri="{BB962C8B-B14F-4D97-AF65-F5344CB8AC3E}">
        <p14:creationId xmlns:p14="http://schemas.microsoft.com/office/powerpoint/2010/main" val="35968120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gital Exper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CF06D7-8C97-7A4F-BA18-C0C27B091F97}"/>
              </a:ext>
            </a:extLst>
          </p:cNvPr>
          <p:cNvSpPr txBox="1"/>
          <p:nvPr/>
        </p:nvSpPr>
        <p:spPr>
          <a:xfrm>
            <a:off x="747132" y="423746"/>
            <a:ext cx="5642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Digital Experience</a:t>
            </a:r>
            <a:r>
              <a:rPr lang="en-US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0E51A-84E9-FE4E-AE6E-D4CBCAAFF1CA}"/>
              </a:ext>
            </a:extLst>
          </p:cNvPr>
          <p:cNvSpPr txBox="1"/>
          <p:nvPr/>
        </p:nvSpPr>
        <p:spPr>
          <a:xfrm>
            <a:off x="747132" y="1973767"/>
            <a:ext cx="5107259" cy="3503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8595" indent="-188595">
              <a:spcBef>
                <a:spcPts val="660"/>
              </a:spcBef>
              <a:spcAft>
                <a:spcPts val="1200"/>
              </a:spcAft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Navigate through the lifecycle of a digital transformation initiative with our unique, lean approach including a focus on tangible results. </a:t>
            </a:r>
          </a:p>
          <a:p>
            <a:pPr marL="188595" indent="-188595">
              <a:spcBef>
                <a:spcPts val="660"/>
              </a:spcBef>
              <a:spcAft>
                <a:spcPts val="1200"/>
              </a:spcAft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Regardless of the size of your organization, or the stage of digital transformation, our team can help you adopt digital solutions into every aspect of your business. </a:t>
            </a:r>
          </a:p>
          <a:p>
            <a:pPr marL="188595" indent="-188595">
              <a:spcBef>
                <a:spcPts val="660"/>
              </a:spcBef>
              <a:spcAft>
                <a:spcPts val="1200"/>
              </a:spcAft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Our consultants carve out a roadmap towards a complete digital transformation. 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264114-B637-E247-AD58-AAE14C725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00" y="1240237"/>
            <a:ext cx="5219700" cy="4152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B05E3A-71F9-4D8C-9CDC-EADCF4804E5D}"/>
              </a:ext>
            </a:extLst>
          </p:cNvPr>
          <p:cNvSpPr/>
          <p:nvPr/>
        </p:nvSpPr>
        <p:spPr>
          <a:xfrm>
            <a:off x="3568390" y="6372533"/>
            <a:ext cx="84901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i="0" kern="1200">
                <a:solidFill>
                  <a:schemeClr val="bg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85% of companies view application modernization moving their business forward - IDG 2019</a:t>
            </a:r>
          </a:p>
        </p:txBody>
      </p:sp>
    </p:spTree>
    <p:extLst>
      <p:ext uri="{BB962C8B-B14F-4D97-AF65-F5344CB8AC3E}">
        <p14:creationId xmlns:p14="http://schemas.microsoft.com/office/powerpoint/2010/main" val="955968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CF06D7-8C97-7A4F-BA18-C0C27B091F97}"/>
              </a:ext>
            </a:extLst>
          </p:cNvPr>
          <p:cNvSpPr txBox="1"/>
          <p:nvPr/>
        </p:nvSpPr>
        <p:spPr>
          <a:xfrm>
            <a:off x="747132" y="423746"/>
            <a:ext cx="5642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Data &amp; AI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0E51A-84E9-FE4E-AE6E-D4CBCAAFF1CA}"/>
              </a:ext>
            </a:extLst>
          </p:cNvPr>
          <p:cNvSpPr txBox="1"/>
          <p:nvPr/>
        </p:nvSpPr>
        <p:spPr>
          <a:xfrm>
            <a:off x="747131" y="1544675"/>
            <a:ext cx="5642517" cy="4301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8595" indent="-188595">
              <a:spcBef>
                <a:spcPts val="660"/>
              </a:spcBef>
              <a:spcAft>
                <a:spcPts val="1200"/>
              </a:spcAft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 believe that through the help of analytics, companies can be more descriptive and predictive. </a:t>
            </a:r>
          </a:p>
          <a:p>
            <a:pPr marL="188595" indent="-188595">
              <a:spcBef>
                <a:spcPts val="660"/>
              </a:spcBef>
              <a:spcAft>
                <a:spcPts val="1200"/>
              </a:spcAft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iLink helps build data driven teams and empower them with tools and knowledge to gain a competitive edge. </a:t>
            </a:r>
          </a:p>
          <a:p>
            <a:pPr marL="188595" indent="-188595">
              <a:spcBef>
                <a:spcPts val="660"/>
              </a:spcBef>
              <a:spcAft>
                <a:spcPts val="1200"/>
              </a:spcAft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 have expertise in Data Strategy, Data Lakes, Data Warehouse, Business Intelligence, Machine Learning and Data Science implementation experience. </a:t>
            </a:r>
          </a:p>
          <a:p>
            <a:pPr marL="188595" indent="-188595">
              <a:spcBef>
                <a:spcPts val="660"/>
              </a:spcBef>
              <a:spcAft>
                <a:spcPts val="1200"/>
              </a:spcAft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 work collaboratively with your data science teams to enhance, scale and operationalize existing models. 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5E9DCF-F5E4-474D-9879-3AA29117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0" y="1895218"/>
            <a:ext cx="5626100" cy="2362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A19FEF-300E-41F6-BEC0-8AAF12F557CC}"/>
              </a:ext>
            </a:extLst>
          </p:cNvPr>
          <p:cNvSpPr/>
          <p:nvPr/>
        </p:nvSpPr>
        <p:spPr>
          <a:xfrm>
            <a:off x="6389648" y="6372533"/>
            <a:ext cx="56478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i="0" kern="1200">
                <a:solidFill>
                  <a:schemeClr val="bg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Visual information is processed 60,000 times faster than text.</a:t>
            </a:r>
          </a:p>
        </p:txBody>
      </p:sp>
    </p:spTree>
    <p:extLst>
      <p:ext uri="{BB962C8B-B14F-4D97-AF65-F5344CB8AC3E}">
        <p14:creationId xmlns:p14="http://schemas.microsoft.com/office/powerpoint/2010/main" val="7842209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versational AI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CF06D7-8C97-7A4F-BA18-C0C27B091F97}"/>
              </a:ext>
            </a:extLst>
          </p:cNvPr>
          <p:cNvSpPr txBox="1"/>
          <p:nvPr/>
        </p:nvSpPr>
        <p:spPr>
          <a:xfrm>
            <a:off x="747132" y="423746"/>
            <a:ext cx="5642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Conversational AI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0E51A-84E9-FE4E-AE6E-D4CBCAAFF1CA}"/>
              </a:ext>
            </a:extLst>
          </p:cNvPr>
          <p:cNvSpPr txBox="1"/>
          <p:nvPr/>
        </p:nvSpPr>
        <p:spPr>
          <a:xfrm>
            <a:off x="747131" y="1544675"/>
            <a:ext cx="5642517" cy="405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8595" indent="-188595">
              <a:spcBef>
                <a:spcPts val="660"/>
              </a:spcBef>
              <a:spcAft>
                <a:spcPts val="1200"/>
              </a:spcAft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Conversational AI is the application of modern technologies that primarily use Language as the Interface- both Voice &amp; Text – to create personalized customer experiences and gain significant operational efficiencies, at scale. </a:t>
            </a:r>
          </a:p>
          <a:p>
            <a:pPr marL="188595" indent="-188595">
              <a:spcBef>
                <a:spcPts val="660"/>
              </a:spcBef>
              <a:spcAft>
                <a:spcPts val="1200"/>
              </a:spcAft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 help build the next generation Conversational AI applications that use primary language as the interface. </a:t>
            </a:r>
          </a:p>
          <a:p>
            <a:pPr marL="188595" indent="-188595">
              <a:spcBef>
                <a:spcPts val="660"/>
              </a:spcBef>
              <a:spcAft>
                <a:spcPts val="1200"/>
              </a:spcAft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Our work encompasses Insurance, Healthcare, Banking, Customer Support, Government &amp; Education sectors. </a:t>
            </a:r>
          </a:p>
          <a:p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BB1FF45-F0EE-D241-A4BB-3C7D3AC6F9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7296439"/>
              </p:ext>
            </p:extLst>
          </p:nvPr>
        </p:nvGraphicFramePr>
        <p:xfrm>
          <a:off x="5582652" y="989017"/>
          <a:ext cx="6444916" cy="4382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26E9DBC-6E58-41BA-849A-1B4186FBFAA8}"/>
              </a:ext>
            </a:extLst>
          </p:cNvPr>
          <p:cNvSpPr/>
          <p:nvPr/>
        </p:nvSpPr>
        <p:spPr>
          <a:xfrm>
            <a:off x="4244155" y="6361382"/>
            <a:ext cx="77834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i="0" kern="1200">
                <a:solidFill>
                  <a:schemeClr val="bg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32% of sales organizations planned to use AI bots in the next 18 months -Salesforce</a:t>
            </a:r>
          </a:p>
        </p:txBody>
      </p:sp>
    </p:spTree>
    <p:extLst>
      <p:ext uri="{BB962C8B-B14F-4D97-AF65-F5344CB8AC3E}">
        <p14:creationId xmlns:p14="http://schemas.microsoft.com/office/powerpoint/2010/main" val="41264025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CF06D7-8C97-7A4F-BA18-C0C27B091F97}"/>
              </a:ext>
            </a:extLst>
          </p:cNvPr>
          <p:cNvSpPr txBox="1"/>
          <p:nvPr/>
        </p:nvSpPr>
        <p:spPr>
          <a:xfrm>
            <a:off x="747132" y="423746"/>
            <a:ext cx="5642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0E51A-84E9-FE4E-AE6E-D4CBCAAFF1CA}"/>
              </a:ext>
            </a:extLst>
          </p:cNvPr>
          <p:cNvSpPr txBox="1"/>
          <p:nvPr/>
        </p:nvSpPr>
        <p:spPr>
          <a:xfrm>
            <a:off x="747131" y="1544675"/>
            <a:ext cx="4962293" cy="3503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8595" indent="-188595">
              <a:spcBef>
                <a:spcPts val="660"/>
              </a:spcBef>
              <a:spcAft>
                <a:spcPts val="1200"/>
              </a:spcAft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iLink utilizes IoT technologies to help companies re-imagine business processes, gain new insights, and guide strategic decisions. </a:t>
            </a:r>
          </a:p>
          <a:p>
            <a:pPr marL="188595" indent="-188595">
              <a:spcBef>
                <a:spcPts val="660"/>
              </a:spcBef>
              <a:spcAft>
                <a:spcPts val="1200"/>
              </a:spcAft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Our IoT experts can help you explore, identify and implement IoT applications. </a:t>
            </a:r>
          </a:p>
          <a:p>
            <a:pPr marL="188595" indent="-188595">
              <a:spcBef>
                <a:spcPts val="660"/>
              </a:spcBef>
              <a:spcAft>
                <a:spcPts val="1200"/>
              </a:spcAft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Our technical experience combined with our years of industry experience positions us to deliver immediate value. </a:t>
            </a:r>
          </a:p>
          <a:p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2224D1F-CDF1-9743-A9C1-37D8A573FE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1128713"/>
              </p:ext>
            </p:extLst>
          </p:nvPr>
        </p:nvGraphicFramePr>
        <p:xfrm>
          <a:off x="6458528" y="1485177"/>
          <a:ext cx="4722090" cy="3464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B1E3421-5E41-43A6-8677-2E071B1F1308}"/>
              </a:ext>
            </a:extLst>
          </p:cNvPr>
          <p:cNvSpPr/>
          <p:nvPr/>
        </p:nvSpPr>
        <p:spPr>
          <a:xfrm>
            <a:off x="3736068" y="6361381"/>
            <a:ext cx="83300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i="0" kern="1200">
                <a:solidFill>
                  <a:schemeClr val="bg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80% of organizations that adopted IoT are achieving better than expected results- Gartner</a:t>
            </a:r>
          </a:p>
        </p:txBody>
      </p:sp>
    </p:spTree>
    <p:extLst>
      <p:ext uri="{BB962C8B-B14F-4D97-AF65-F5344CB8AC3E}">
        <p14:creationId xmlns:p14="http://schemas.microsoft.com/office/powerpoint/2010/main" val="17515790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CF06D7-8C97-7A4F-BA18-C0C27B091F97}"/>
              </a:ext>
            </a:extLst>
          </p:cNvPr>
          <p:cNvSpPr txBox="1"/>
          <p:nvPr/>
        </p:nvSpPr>
        <p:spPr>
          <a:xfrm>
            <a:off x="747132" y="423746"/>
            <a:ext cx="6634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Cloud &amp; Infrastructure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0E51A-84E9-FE4E-AE6E-D4CBCAAFF1CA}"/>
              </a:ext>
            </a:extLst>
          </p:cNvPr>
          <p:cNvSpPr txBox="1"/>
          <p:nvPr/>
        </p:nvSpPr>
        <p:spPr>
          <a:xfrm>
            <a:off x="747132" y="1868060"/>
            <a:ext cx="4962293" cy="3536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8595" indent="-188595">
              <a:spcBef>
                <a:spcPts val="660"/>
              </a:spcBef>
              <a:spcAft>
                <a:spcPts val="1200"/>
              </a:spcAft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iLink offers ears of experience specializing in Cloud, On-Premise Hybrid IT Infrastructure Implementation. We work with migration &amp; managed services to consistently deliver results with 24/7 monitoring with security and threat protection. </a:t>
            </a:r>
          </a:p>
          <a:p>
            <a:pPr marL="188595" indent="-188595">
              <a:spcBef>
                <a:spcPts val="660"/>
              </a:spcBef>
              <a:spcAft>
                <a:spcPts val="1200"/>
              </a:spcAft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Our experience in more than 60 technical domains and 30 services areas enables us to tackle IT challenges and provide support for users, software and hardware. </a:t>
            </a:r>
          </a:p>
          <a:p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29760B5-E3F9-794A-943F-28AA2E6BCF94}"/>
              </a:ext>
            </a:extLst>
          </p:cNvPr>
          <p:cNvGraphicFramePr/>
          <p:nvPr/>
        </p:nvGraphicFramePr>
        <p:xfrm>
          <a:off x="5868675" y="1481798"/>
          <a:ext cx="5852270" cy="3758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AC0E003-4353-404D-ADFA-C19050328EEB}"/>
              </a:ext>
            </a:extLst>
          </p:cNvPr>
          <p:cNvSpPr/>
          <p:nvPr/>
        </p:nvSpPr>
        <p:spPr>
          <a:xfrm>
            <a:off x="6100126" y="6372533"/>
            <a:ext cx="59997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i="0" kern="1200">
                <a:solidFill>
                  <a:schemeClr val="bg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Worldwide Public Cloud Revenue to Grow 17% in 2020 - Gartner</a:t>
            </a:r>
          </a:p>
        </p:txBody>
      </p:sp>
    </p:spTree>
    <p:extLst>
      <p:ext uri="{BB962C8B-B14F-4D97-AF65-F5344CB8AC3E}">
        <p14:creationId xmlns:p14="http://schemas.microsoft.com/office/powerpoint/2010/main" val="11047992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gital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CF06D7-8C97-7A4F-BA18-C0C27B091F97}"/>
              </a:ext>
            </a:extLst>
          </p:cNvPr>
          <p:cNvSpPr txBox="1"/>
          <p:nvPr/>
        </p:nvSpPr>
        <p:spPr>
          <a:xfrm>
            <a:off x="747132" y="423746"/>
            <a:ext cx="5642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Digital Strategy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0E51A-84E9-FE4E-AE6E-D4CBCAAFF1CA}"/>
              </a:ext>
            </a:extLst>
          </p:cNvPr>
          <p:cNvSpPr txBox="1"/>
          <p:nvPr/>
        </p:nvSpPr>
        <p:spPr>
          <a:xfrm>
            <a:off x="747132" y="1042869"/>
            <a:ext cx="5408341" cy="549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/>
            <a:endParaRPr lang="en-US" sz="1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88595" indent="-188595" algn="l" defTabSz="914400" rtl="0" eaLnBrk="1" fontAlgn="base" latinLnBrk="0" hangingPunct="1">
              <a:spcBef>
                <a:spcPts val="660"/>
              </a:spcBef>
              <a:spcAft>
                <a:spcPts val="1200"/>
              </a:spcAft>
            </a:pPr>
            <a:r>
              <a:rPr lang="en-US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Our digital strategists engineer pragmatic short term wins, while setting the roadmap for sustained success through technology-business alignment. </a:t>
            </a:r>
          </a:p>
          <a:p>
            <a:pPr marL="188595" indent="-188595" algn="l" defTabSz="914400" rtl="0" eaLnBrk="1" fontAlgn="base" latinLnBrk="0" hangingPunct="1">
              <a:spcBef>
                <a:spcPts val="660"/>
              </a:spcBef>
              <a:spcAft>
                <a:spcPts val="1200"/>
              </a:spcAft>
            </a:pPr>
            <a:r>
              <a:rPr lang="en-US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 provide end-to-end UX/UI design services that are analytical and business-driven. </a:t>
            </a:r>
          </a:p>
          <a:p>
            <a:pPr marL="188595" indent="-188595" algn="l" defTabSz="914400" rtl="0" eaLnBrk="1" fontAlgn="base" latinLnBrk="0" hangingPunct="1">
              <a:spcBef>
                <a:spcPts val="660"/>
              </a:spcBef>
              <a:spcAft>
                <a:spcPts val="1200"/>
              </a:spcAft>
            </a:pPr>
            <a:r>
              <a:rPr lang="en-US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 work with channel-driven organizations to execute targeted marketing campaigns, optimize strategies for cost savings, and enable partner growth.  </a:t>
            </a:r>
          </a:p>
          <a:p>
            <a:pPr marL="188595" indent="-188595" algn="l" defTabSz="914400" rtl="0" eaLnBrk="1" fontAlgn="base" latinLnBrk="0" hangingPunct="1">
              <a:spcBef>
                <a:spcPts val="660"/>
              </a:spcBef>
              <a:spcAft>
                <a:spcPts val="1200"/>
              </a:spcAft>
            </a:pPr>
            <a:r>
              <a:rPr lang="en-US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Our project management team works to define, develop, and deliver products that can scale and generate quantifiable ROI.</a:t>
            </a:r>
          </a:p>
          <a:p>
            <a:pPr rtl="0" fontAlgn="base"/>
            <a:endParaRPr lang="en-US" sz="1800" b="0" i="0" kern="1200">
              <a:solidFill>
                <a:schemeClr val="tx1"/>
              </a:solidFill>
              <a:effectLst/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2AED9DB-B346-D44B-942E-5D74FB87EEE6}"/>
              </a:ext>
            </a:extLst>
          </p:cNvPr>
          <p:cNvGraphicFramePr/>
          <p:nvPr/>
        </p:nvGraphicFramePr>
        <p:xfrm>
          <a:off x="6155473" y="1254743"/>
          <a:ext cx="5729249" cy="3863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4CC60ED-537E-BF43-86B8-36AB411617B7}"/>
              </a:ext>
            </a:extLst>
          </p:cNvPr>
          <p:cNvSpPr/>
          <p:nvPr/>
        </p:nvSpPr>
        <p:spPr>
          <a:xfrm>
            <a:off x="4059453" y="6372533"/>
            <a:ext cx="81325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i="0" kern="1200">
                <a:solidFill>
                  <a:schemeClr val="bg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40% of all technology spending in 2019 went towards digital transformation. -IDG 2019</a:t>
            </a:r>
          </a:p>
        </p:txBody>
      </p:sp>
    </p:spTree>
    <p:extLst>
      <p:ext uri="{BB962C8B-B14F-4D97-AF65-F5344CB8AC3E}">
        <p14:creationId xmlns:p14="http://schemas.microsoft.com/office/powerpoint/2010/main" val="31076085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DE11B79-AB82-4186-A731-AACA3CDED7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3000" y="6318250"/>
            <a:ext cx="5459413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Footer Details </a:t>
            </a:r>
          </a:p>
        </p:txBody>
      </p:sp>
    </p:spTree>
    <p:extLst>
      <p:ext uri="{BB962C8B-B14F-4D97-AF65-F5344CB8AC3E}">
        <p14:creationId xmlns:p14="http://schemas.microsoft.com/office/powerpoint/2010/main" val="3423501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A1065-E5EB-4F56-9AA4-86134A385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EEF3E-15C7-43BE-847C-0BB26A2BBECA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6561A-FA5F-4907-B211-246CA0DC8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EA6E5-4C4D-4FEA-B2DB-D0EC7B791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8BD34-95AD-4408-B824-E47A30E7805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0947518-7A12-4D2F-84AE-2C93D21591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3000" y="6318250"/>
            <a:ext cx="5459413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Footer Details </a:t>
            </a:r>
          </a:p>
        </p:txBody>
      </p:sp>
    </p:spTree>
    <p:extLst>
      <p:ext uri="{BB962C8B-B14F-4D97-AF65-F5344CB8AC3E}">
        <p14:creationId xmlns:p14="http://schemas.microsoft.com/office/powerpoint/2010/main" val="376952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C46FC8-FA53-1841-9E01-64584500D976}"/>
              </a:ext>
            </a:extLst>
          </p:cNvPr>
          <p:cNvSpPr txBox="1"/>
          <p:nvPr/>
        </p:nvSpPr>
        <p:spPr>
          <a:xfrm>
            <a:off x="758284" y="423746"/>
            <a:ext cx="4014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Agenda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A563B17-FACE-4E6D-8E2F-23CB7DAB59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3000" y="6318250"/>
            <a:ext cx="5459413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Footer Details </a:t>
            </a:r>
          </a:p>
        </p:txBody>
      </p:sp>
    </p:spTree>
    <p:extLst>
      <p:ext uri="{BB962C8B-B14F-4D97-AF65-F5344CB8AC3E}">
        <p14:creationId xmlns:p14="http://schemas.microsoft.com/office/powerpoint/2010/main" val="31602727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3B839-96F6-AA02-CC33-A34E6B5FD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61AE3-7240-3735-88B2-78C05FB11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35E32-EA97-65A7-0691-DEB3740B3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6A868-FEE6-453F-8BF1-16DE15F8F773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682D5-3796-4116-730C-F27F96BF4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47A5F-C5EA-85E5-7F0A-A548AEB7E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F70E8-0E97-4BBB-8C03-C75340F599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63171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4573-5B51-A31B-FB52-74E1B882E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1F787D-4878-621A-FA06-E820C8C8C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DE707-1411-BA0F-C372-24DE0BA0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6A868-FEE6-453F-8BF1-16DE15F8F773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2A785-6072-75F8-340A-ACB069A1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1D511-9E82-6447-AED0-C4B27BEA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F70E8-0E97-4BBB-8C03-C75340F599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33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0CA764-26DE-431C-AAE6-695D8D6B1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4D42-D47A-47C3-92E3-5666790EA548}" type="datetime1">
              <a:rPr lang="en-IN" smtClean="0"/>
              <a:t>02-02-2023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479099-A9F9-4420-A732-A570FE655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#1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ABFD7-C839-45AB-9607-9A4D074D5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3CB5-170B-4F2C-BD67-162A0DDF2A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6110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5B8418E-FD0A-7C47-804C-52459B0670AD}"/>
              </a:ext>
            </a:extLst>
          </p:cNvPr>
          <p:cNvSpPr/>
          <p:nvPr/>
        </p:nvSpPr>
        <p:spPr>
          <a:xfrm>
            <a:off x="6291052" y="6350378"/>
            <a:ext cx="5787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Average Client Relationship of 6+ Years with NPS of 60</a:t>
            </a:r>
            <a:endParaRPr lang="en-US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42227-B23E-0842-8E2C-DF543AC03C67}"/>
              </a:ext>
            </a:extLst>
          </p:cNvPr>
          <p:cNvSpPr/>
          <p:nvPr/>
        </p:nvSpPr>
        <p:spPr>
          <a:xfrm>
            <a:off x="0" y="1764442"/>
            <a:ext cx="12192000" cy="41680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algn="r"/>
            <a:endParaRPr lang="en-US" b="1">
              <a:solidFill>
                <a:schemeClr val="tx1">
                  <a:lumMod val="85000"/>
                  <a:lumOff val="15000"/>
                </a:schemeClr>
              </a:solidFill>
              <a:latin typeface="Avenir Medium" panose="02000503020000020003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7D5D43-98D1-EE4B-9427-9635A46A5215}"/>
              </a:ext>
            </a:extLst>
          </p:cNvPr>
          <p:cNvGrpSpPr/>
          <p:nvPr/>
        </p:nvGrpSpPr>
        <p:grpSpPr>
          <a:xfrm>
            <a:off x="892833" y="2097609"/>
            <a:ext cx="7024021" cy="3560953"/>
            <a:chOff x="1023133" y="2242160"/>
            <a:chExt cx="7024021" cy="356095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F248029-6BBF-D445-8808-BF09B037EC69}"/>
                </a:ext>
              </a:extLst>
            </p:cNvPr>
            <p:cNvSpPr/>
            <p:nvPr/>
          </p:nvSpPr>
          <p:spPr>
            <a:xfrm>
              <a:off x="5759651" y="2242160"/>
              <a:ext cx="2279051" cy="831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endPara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3CF1BDB-850A-4C4E-97AA-32CB95FA041E}"/>
                </a:ext>
              </a:extLst>
            </p:cNvPr>
            <p:cNvSpPr/>
            <p:nvPr/>
          </p:nvSpPr>
          <p:spPr>
            <a:xfrm>
              <a:off x="5759650" y="3151532"/>
              <a:ext cx="2279051" cy="831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endPara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6C9621B-14B4-C540-946D-7FFCC914E563}"/>
                </a:ext>
              </a:extLst>
            </p:cNvPr>
            <p:cNvSpPr/>
            <p:nvPr/>
          </p:nvSpPr>
          <p:spPr>
            <a:xfrm>
              <a:off x="5759650" y="4061407"/>
              <a:ext cx="2279051" cy="831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endPara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A432FA9-0816-BB47-9032-65F64E4B3964}"/>
                </a:ext>
              </a:extLst>
            </p:cNvPr>
            <p:cNvSpPr/>
            <p:nvPr/>
          </p:nvSpPr>
          <p:spPr>
            <a:xfrm>
              <a:off x="5768103" y="4971282"/>
              <a:ext cx="2279051" cy="831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endPara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95ED14-D29B-1444-98EB-ABC7AF62A960}"/>
                </a:ext>
              </a:extLst>
            </p:cNvPr>
            <p:cNvSpPr/>
            <p:nvPr/>
          </p:nvSpPr>
          <p:spPr>
            <a:xfrm>
              <a:off x="3392309" y="2242160"/>
              <a:ext cx="2279051" cy="831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endPara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93D7C2-C949-5B42-833D-56E7914BF0B6}"/>
                </a:ext>
              </a:extLst>
            </p:cNvPr>
            <p:cNvSpPr/>
            <p:nvPr/>
          </p:nvSpPr>
          <p:spPr>
            <a:xfrm>
              <a:off x="3392308" y="3151532"/>
              <a:ext cx="2279051" cy="831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endPara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C101A9B-FF56-E54D-9544-D4B25A2B8AEC}"/>
                </a:ext>
              </a:extLst>
            </p:cNvPr>
            <p:cNvSpPr/>
            <p:nvPr/>
          </p:nvSpPr>
          <p:spPr>
            <a:xfrm>
              <a:off x="3392308" y="4061407"/>
              <a:ext cx="2279051" cy="831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endPara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AB13B19-2D3A-AC47-AE9A-1E053B80F280}"/>
                </a:ext>
              </a:extLst>
            </p:cNvPr>
            <p:cNvSpPr/>
            <p:nvPr/>
          </p:nvSpPr>
          <p:spPr>
            <a:xfrm>
              <a:off x="3400761" y="4971282"/>
              <a:ext cx="2279051" cy="831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endPara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23D715C-FCFB-0242-917A-EB5D16CFE9EC}"/>
                </a:ext>
              </a:extLst>
            </p:cNvPr>
            <p:cNvSpPr/>
            <p:nvPr/>
          </p:nvSpPr>
          <p:spPr>
            <a:xfrm>
              <a:off x="1023134" y="2242160"/>
              <a:ext cx="2279051" cy="831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endPara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551B97-35C7-574C-836B-97CDEDA977A3}"/>
                </a:ext>
              </a:extLst>
            </p:cNvPr>
            <p:cNvSpPr/>
            <p:nvPr/>
          </p:nvSpPr>
          <p:spPr>
            <a:xfrm>
              <a:off x="1023133" y="3151532"/>
              <a:ext cx="2279051" cy="831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endPara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DBB33DF-9D3F-0349-B57D-6E2DA725F2F7}"/>
                </a:ext>
              </a:extLst>
            </p:cNvPr>
            <p:cNvSpPr/>
            <p:nvPr/>
          </p:nvSpPr>
          <p:spPr>
            <a:xfrm>
              <a:off x="1023133" y="4061407"/>
              <a:ext cx="2279051" cy="831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endPara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AB7EAD-B938-A24D-BE2C-710C67F69029}"/>
                </a:ext>
              </a:extLst>
            </p:cNvPr>
            <p:cNvSpPr/>
            <p:nvPr/>
          </p:nvSpPr>
          <p:spPr>
            <a:xfrm>
              <a:off x="1031586" y="4971282"/>
              <a:ext cx="2279051" cy="831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endPara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  <p:pic>
        <p:nvPicPr>
          <p:cNvPr id="34" name="Picture 4" descr="Image result for at&amp;t logo">
            <a:extLst>
              <a:ext uri="{FF2B5EF4-FFF2-40B4-BE49-F238E27FC236}">
                <a16:creationId xmlns:a16="http://schemas.microsoft.com/office/drawing/2014/main" id="{F0EC68F9-C8F8-BA44-A8E5-22892D45D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126" y="2283102"/>
            <a:ext cx="1134650" cy="46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0" descr="Image result for centurylink logo">
            <a:extLst>
              <a:ext uri="{FF2B5EF4-FFF2-40B4-BE49-F238E27FC236}">
                <a16:creationId xmlns:a16="http://schemas.microsoft.com/office/drawing/2014/main" id="{0C6344D1-C12D-DC49-A392-A947DB6BB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97" b="27268"/>
          <a:stretch/>
        </p:blipFill>
        <p:spPr bwMode="auto">
          <a:xfrm>
            <a:off x="5813963" y="2290653"/>
            <a:ext cx="1868896" cy="46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Image result for microsoft logo">
            <a:extLst>
              <a:ext uri="{FF2B5EF4-FFF2-40B4-BE49-F238E27FC236}">
                <a16:creationId xmlns:a16="http://schemas.microsoft.com/office/drawing/2014/main" id="{57F4F5B2-9C51-3645-9915-85CB9F40A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24" b="34667"/>
          <a:stretch/>
        </p:blipFill>
        <p:spPr bwMode="auto">
          <a:xfrm>
            <a:off x="1134741" y="2299151"/>
            <a:ext cx="1809092" cy="43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Image result for siemens healthineers logo">
            <a:extLst>
              <a:ext uri="{FF2B5EF4-FFF2-40B4-BE49-F238E27FC236}">
                <a16:creationId xmlns:a16="http://schemas.microsoft.com/office/drawing/2014/main" id="{6C64525C-ED53-8B44-A570-2086957E6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117" y="3259123"/>
            <a:ext cx="1490997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Image result for panasonic automotive logo">
            <a:extLst>
              <a:ext uri="{FF2B5EF4-FFF2-40B4-BE49-F238E27FC236}">
                <a16:creationId xmlns:a16="http://schemas.microsoft.com/office/drawing/2014/main" id="{265B537C-2BF6-9048-B6A0-54DC3C046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67" y="3218379"/>
            <a:ext cx="1379433" cy="44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2" descr="Image result for univar logo">
            <a:extLst>
              <a:ext uri="{FF2B5EF4-FFF2-40B4-BE49-F238E27FC236}">
                <a16:creationId xmlns:a16="http://schemas.microsoft.com/office/drawing/2014/main" id="{8439E800-42A4-3343-B8EB-10AB78F5B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232" y="3242175"/>
            <a:ext cx="1497739" cy="37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Image result for vca pet hospitals logo">
            <a:extLst>
              <a:ext uri="{FF2B5EF4-FFF2-40B4-BE49-F238E27FC236}">
                <a16:creationId xmlns:a16="http://schemas.microsoft.com/office/drawing/2014/main" id="{5B46FA85-4855-224E-BAA8-2338BC542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0" t="32308" r="25446" b="32055"/>
          <a:stretch/>
        </p:blipFill>
        <p:spPr bwMode="auto">
          <a:xfrm>
            <a:off x="1438201" y="4121021"/>
            <a:ext cx="1188315" cy="44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4" descr="Image result for BGCA logo">
            <a:extLst>
              <a:ext uri="{FF2B5EF4-FFF2-40B4-BE49-F238E27FC236}">
                <a16:creationId xmlns:a16="http://schemas.microsoft.com/office/drawing/2014/main" id="{CAB0EEAC-D099-4942-9336-2C8D5AD95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879" y="5021075"/>
            <a:ext cx="1769474" cy="38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6" descr="Image result for transcore logo">
            <a:extLst>
              <a:ext uri="{FF2B5EF4-FFF2-40B4-BE49-F238E27FC236}">
                <a16:creationId xmlns:a16="http://schemas.microsoft.com/office/drawing/2014/main" id="{ED9A959C-3EE1-F94D-8FF3-4FC3289A2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884" y="4143486"/>
            <a:ext cx="1361581" cy="34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8" descr="Image result for sierra wireless logo">
            <a:extLst>
              <a:ext uri="{FF2B5EF4-FFF2-40B4-BE49-F238E27FC236}">
                <a16:creationId xmlns:a16="http://schemas.microsoft.com/office/drawing/2014/main" id="{4F1D8F27-6EDC-B346-A0AA-9E75DCBFA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539" y="4963291"/>
            <a:ext cx="1453586" cy="61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4" descr="Image result for schlumberger logo">
            <a:extLst>
              <a:ext uri="{FF2B5EF4-FFF2-40B4-BE49-F238E27FC236}">
                <a16:creationId xmlns:a16="http://schemas.microsoft.com/office/drawing/2014/main" id="{BE6203E0-90A6-714B-BB48-4D2ED8B663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71" b="27474"/>
          <a:stretch/>
        </p:blipFill>
        <p:spPr bwMode="auto">
          <a:xfrm>
            <a:off x="5988340" y="5049622"/>
            <a:ext cx="1550215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6" descr="Image result for halliburton logo">
            <a:extLst>
              <a:ext uri="{FF2B5EF4-FFF2-40B4-BE49-F238E27FC236}">
                <a16:creationId xmlns:a16="http://schemas.microsoft.com/office/drawing/2014/main" id="{36D04436-15AF-CB44-AA94-59B962201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76" b="38010"/>
          <a:stretch/>
        </p:blipFill>
        <p:spPr bwMode="auto">
          <a:xfrm>
            <a:off x="3448607" y="4210418"/>
            <a:ext cx="1883514" cy="25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F4B1A9C-95FB-1F4E-9FE2-C9D5E66A4145}"/>
              </a:ext>
            </a:extLst>
          </p:cNvPr>
          <p:cNvSpPr/>
          <p:nvPr/>
        </p:nvSpPr>
        <p:spPr>
          <a:xfrm>
            <a:off x="8445537" y="2290653"/>
            <a:ext cx="3011358" cy="3189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Listed among the 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“10 Best IT Services Companies”</a:t>
            </a:r>
          </a:p>
          <a:p>
            <a:pPr algn="r"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 The Silicon Review 2018</a:t>
            </a:r>
          </a:p>
          <a:p>
            <a:pPr>
              <a:lnSpc>
                <a:spcPct val="150000"/>
              </a:lnSpc>
            </a:pPr>
            <a:endParaRPr lang="en-US" b="1">
              <a:solidFill>
                <a:schemeClr val="tx1">
                  <a:lumMod val="85000"/>
                  <a:lumOff val="15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Named as one of 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“The 20 Most Valuable Microsoft Solution Providers” </a:t>
            </a:r>
          </a:p>
          <a:p>
            <a:pPr algn="r"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 Insights Success 2017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28F12D0-01F3-9E4B-A1E3-9BDC4B2ED369}"/>
              </a:ext>
            </a:extLst>
          </p:cNvPr>
          <p:cNvGrpSpPr/>
          <p:nvPr/>
        </p:nvGrpSpPr>
        <p:grpSpPr>
          <a:xfrm>
            <a:off x="10499519" y="352924"/>
            <a:ext cx="1535575" cy="848360"/>
            <a:chOff x="10190547" y="274935"/>
            <a:chExt cx="1840375" cy="1007060"/>
          </a:xfrm>
        </p:grpSpPr>
        <p:pic>
          <p:nvPicPr>
            <p:cNvPr id="42" name="Picture 2" descr="Image result for inc5000">
              <a:extLst>
                <a:ext uri="{FF2B5EF4-FFF2-40B4-BE49-F238E27FC236}">
                  <a16:creationId xmlns:a16="http://schemas.microsoft.com/office/drawing/2014/main" id="{8104169B-D4F8-CA42-9C5F-0CB8CA5121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6196" y="274935"/>
              <a:ext cx="1289078" cy="805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AEFF88B-3E0D-E242-A9FC-4714FEFC770D}"/>
                </a:ext>
              </a:extLst>
            </p:cNvPr>
            <p:cNvSpPr txBox="1"/>
            <p:nvPr/>
          </p:nvSpPr>
          <p:spPr>
            <a:xfrm>
              <a:off x="10190547" y="943441"/>
              <a:ext cx="18403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>
                      <a:lumMod val="50000"/>
                    </a:schemeClr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4 Years in a Row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1883F5-C52D-4B44-A9F6-530512A74977}"/>
              </a:ext>
            </a:extLst>
          </p:cNvPr>
          <p:cNvSpPr txBox="1"/>
          <p:nvPr/>
        </p:nvSpPr>
        <p:spPr>
          <a:xfrm>
            <a:off x="688139" y="420775"/>
            <a:ext cx="9287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chemeClr val="bg1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Who We Are </a:t>
            </a:r>
            <a:r>
              <a:rPr lang="en-US" sz="2600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</a:t>
            </a:r>
            <a:r>
              <a:rPr lang="en-US" sz="2200">
                <a:solidFill>
                  <a:srgbClr val="C0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200" b="1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 are a global consulting company with a proven track record of generating value at scale for 250+ enterprises since 2002. </a:t>
            </a:r>
            <a:endParaRPr lang="en-US" sz="2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9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at We D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B3393A9-EDEE-2348-8493-72C38E4CFB1E}"/>
              </a:ext>
            </a:extLst>
          </p:cNvPr>
          <p:cNvGrpSpPr/>
          <p:nvPr/>
        </p:nvGrpSpPr>
        <p:grpSpPr>
          <a:xfrm>
            <a:off x="891990" y="3781201"/>
            <a:ext cx="9604879" cy="479553"/>
            <a:chOff x="896439" y="3233734"/>
            <a:chExt cx="9604879" cy="479553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D8641526-755C-C247-9A79-D946CB2BF09E}"/>
                </a:ext>
              </a:extLst>
            </p:cNvPr>
            <p:cNvSpPr/>
            <p:nvPr/>
          </p:nvSpPr>
          <p:spPr>
            <a:xfrm>
              <a:off x="1937840" y="3233734"/>
              <a:ext cx="8493214" cy="479553"/>
            </a:xfrm>
            <a:prstGeom prst="hexagon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07C7C6DA-32F7-4F4D-8B57-6662D323E903}"/>
                </a:ext>
              </a:extLst>
            </p:cNvPr>
            <p:cNvSpPr/>
            <p:nvPr/>
          </p:nvSpPr>
          <p:spPr>
            <a:xfrm>
              <a:off x="896439" y="3233734"/>
              <a:ext cx="2343150" cy="479553"/>
            </a:xfrm>
            <a:prstGeom prst="hexag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3906E9-384F-6B47-B511-805B80018E4B}"/>
                </a:ext>
              </a:extLst>
            </p:cNvPr>
            <p:cNvSpPr txBox="1"/>
            <p:nvPr/>
          </p:nvSpPr>
          <p:spPr>
            <a:xfrm>
              <a:off x="3395164" y="3233734"/>
              <a:ext cx="2492554" cy="47955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Product, App, Website Development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9ED2FE-7D61-A847-BECC-6EEB2522D533}"/>
                </a:ext>
              </a:extLst>
            </p:cNvPr>
            <p:cNvSpPr txBox="1"/>
            <p:nvPr/>
          </p:nvSpPr>
          <p:spPr>
            <a:xfrm>
              <a:off x="1052014" y="3308122"/>
              <a:ext cx="2041525" cy="27979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ea typeface="Open Sans Semibold" panose="020B0606030504020204" pitchFamily="34" charset="0"/>
                  <a:cs typeface="Segoe UI" panose="020B0502040204020203" pitchFamily="34" charset="0"/>
                </a:rPr>
                <a:t>Digital Experience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5E7D99-CFB0-1641-8F38-1E008FF46005}"/>
                </a:ext>
              </a:extLst>
            </p:cNvPr>
            <p:cNvSpPr txBox="1"/>
            <p:nvPr/>
          </p:nvSpPr>
          <p:spPr>
            <a:xfrm>
              <a:off x="6119410" y="3355073"/>
              <a:ext cx="1908176" cy="2289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UI &amp; API Modernization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8F34AC-33E9-5F4D-A216-1F63BBDE0B4F}"/>
                </a:ext>
              </a:extLst>
            </p:cNvPr>
            <p:cNvSpPr txBox="1"/>
            <p:nvPr/>
          </p:nvSpPr>
          <p:spPr>
            <a:xfrm>
              <a:off x="7910517" y="3355073"/>
              <a:ext cx="2590801" cy="2289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Cloud Development &amp; Migration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1C5A77-8789-FB47-8197-28434FDF5BC9}"/>
              </a:ext>
            </a:extLst>
          </p:cNvPr>
          <p:cNvGrpSpPr/>
          <p:nvPr/>
        </p:nvGrpSpPr>
        <p:grpSpPr>
          <a:xfrm>
            <a:off x="898449" y="5117187"/>
            <a:ext cx="10409729" cy="479553"/>
            <a:chOff x="942743" y="5389314"/>
            <a:chExt cx="10409729" cy="479553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89B06867-16B5-9044-A8E7-1DC78D802992}"/>
                </a:ext>
              </a:extLst>
            </p:cNvPr>
            <p:cNvSpPr/>
            <p:nvPr/>
          </p:nvSpPr>
          <p:spPr>
            <a:xfrm>
              <a:off x="1984142" y="5389314"/>
              <a:ext cx="8865683" cy="479553"/>
            </a:xfrm>
            <a:prstGeom prst="hexagon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85F754E7-FDAC-AB4B-9383-C20C38801970}"/>
                </a:ext>
              </a:extLst>
            </p:cNvPr>
            <p:cNvSpPr/>
            <p:nvPr/>
          </p:nvSpPr>
          <p:spPr>
            <a:xfrm>
              <a:off x="942743" y="5389314"/>
              <a:ext cx="3581400" cy="479553"/>
            </a:xfrm>
            <a:prstGeom prst="hexag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307BA5-0923-7747-AB70-8B99B5186081}"/>
                </a:ext>
              </a:extLst>
            </p:cNvPr>
            <p:cNvSpPr txBox="1"/>
            <p:nvPr/>
          </p:nvSpPr>
          <p:spPr>
            <a:xfrm>
              <a:off x="4676968" y="5510653"/>
              <a:ext cx="1646238" cy="2289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IaaS &amp; O365 Services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70C067-28C5-5C41-9542-E35EF25CF4C4}"/>
                </a:ext>
              </a:extLst>
            </p:cNvPr>
            <p:cNvSpPr txBox="1"/>
            <p:nvPr/>
          </p:nvSpPr>
          <p:spPr>
            <a:xfrm>
              <a:off x="1111925" y="5460180"/>
              <a:ext cx="3486603" cy="27979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ea typeface="Open Sans Semibold" panose="020B0606030504020204" pitchFamily="34" charset="0"/>
                  <a:cs typeface="Segoe UI" panose="020B0502040204020203" pitchFamily="34" charset="0"/>
                </a:rPr>
                <a:t>Licensing &amp; Managed Services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53793D-C192-6A44-8C1A-E250DE52D26A}"/>
                </a:ext>
              </a:extLst>
            </p:cNvPr>
            <p:cNvSpPr txBox="1"/>
            <p:nvPr/>
          </p:nvSpPr>
          <p:spPr>
            <a:xfrm>
              <a:off x="6248821" y="5518603"/>
              <a:ext cx="3147409" cy="2289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Data Center &amp; Cloud Migrations (Azure&amp; AWS)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DF41B6-D6DD-8C4E-9520-C641F40E2302}"/>
                </a:ext>
              </a:extLst>
            </p:cNvPr>
            <p:cNvSpPr txBox="1"/>
            <p:nvPr/>
          </p:nvSpPr>
          <p:spPr>
            <a:xfrm>
              <a:off x="9359067" y="5510653"/>
              <a:ext cx="1993405" cy="2289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Backups &amp; On-Prem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7357FD-BFF0-A842-B6C5-E0B131184DEB}"/>
              </a:ext>
            </a:extLst>
          </p:cNvPr>
          <p:cNvGrpSpPr/>
          <p:nvPr/>
        </p:nvGrpSpPr>
        <p:grpSpPr>
          <a:xfrm>
            <a:off x="911946" y="1806256"/>
            <a:ext cx="10160250" cy="489137"/>
            <a:chOff x="896439" y="4555316"/>
            <a:chExt cx="10160250" cy="489137"/>
          </a:xfrm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062EE5CB-9A43-9446-835C-F52BD1B2268E}"/>
                </a:ext>
              </a:extLst>
            </p:cNvPr>
            <p:cNvSpPr/>
            <p:nvPr/>
          </p:nvSpPr>
          <p:spPr>
            <a:xfrm>
              <a:off x="2789870" y="4564900"/>
              <a:ext cx="8266819" cy="479553"/>
            </a:xfrm>
            <a:prstGeom prst="hexagon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A6E4B61E-A3E3-0749-B9DD-98CACA81B975}"/>
                </a:ext>
              </a:extLst>
            </p:cNvPr>
            <p:cNvSpPr/>
            <p:nvPr/>
          </p:nvSpPr>
          <p:spPr>
            <a:xfrm>
              <a:off x="896439" y="4555316"/>
              <a:ext cx="2133600" cy="479553"/>
            </a:xfrm>
            <a:prstGeom prst="hexag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8FDE59-39B3-D645-B2A2-96DBE134BB89}"/>
                </a:ext>
              </a:extLst>
            </p:cNvPr>
            <p:cNvSpPr txBox="1"/>
            <p:nvPr/>
          </p:nvSpPr>
          <p:spPr>
            <a:xfrm>
              <a:off x="3073583" y="4564900"/>
              <a:ext cx="1755778" cy="46996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Customer Experience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E01174A-D4E0-474F-A58C-38281B671953}"/>
                </a:ext>
              </a:extLst>
            </p:cNvPr>
            <p:cNvSpPr txBox="1"/>
            <p:nvPr/>
          </p:nvSpPr>
          <p:spPr>
            <a:xfrm>
              <a:off x="1052014" y="4625094"/>
              <a:ext cx="1773237" cy="27979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ea typeface="Open Sans Semibold" panose="020B0606030504020204" pitchFamily="34" charset="0"/>
                  <a:cs typeface="Segoe UI" panose="020B0502040204020203" pitchFamily="34" charset="0"/>
                </a:rPr>
                <a:t>Digital Strategy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3336E08-465E-A74B-9209-64925C9C7079}"/>
                </a:ext>
              </a:extLst>
            </p:cNvPr>
            <p:cNvSpPr txBox="1"/>
            <p:nvPr/>
          </p:nvSpPr>
          <p:spPr>
            <a:xfrm>
              <a:off x="5030971" y="4675965"/>
              <a:ext cx="1755778" cy="2289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Agile Transformation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E98528B-F6C1-7F4F-BAA5-2C14ED2CAECD}"/>
                </a:ext>
              </a:extLst>
            </p:cNvPr>
            <p:cNvSpPr txBox="1"/>
            <p:nvPr/>
          </p:nvSpPr>
          <p:spPr>
            <a:xfrm>
              <a:off x="6294301" y="4564900"/>
              <a:ext cx="2192878" cy="47955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Channel Marketing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EB33B2-7F75-C34A-AA26-A3DC5BF923A1}"/>
                </a:ext>
              </a:extLst>
            </p:cNvPr>
            <p:cNvSpPr txBox="1"/>
            <p:nvPr/>
          </p:nvSpPr>
          <p:spPr>
            <a:xfrm>
              <a:off x="8533596" y="4687761"/>
              <a:ext cx="2523092" cy="14903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Business Outcomes Consulting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74F0F2-34BA-574C-81B2-1CE1A69A5F03}"/>
              </a:ext>
            </a:extLst>
          </p:cNvPr>
          <p:cNvGrpSpPr/>
          <p:nvPr/>
        </p:nvGrpSpPr>
        <p:grpSpPr>
          <a:xfrm>
            <a:off x="891990" y="2456464"/>
            <a:ext cx="8015342" cy="483909"/>
            <a:chOff x="932723" y="2574802"/>
            <a:chExt cx="8015342" cy="483909"/>
          </a:xfrm>
        </p:grpSpPr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23F99CEE-A13A-A748-8C3A-0E876A995A60}"/>
                </a:ext>
              </a:extLst>
            </p:cNvPr>
            <p:cNvSpPr/>
            <p:nvPr/>
          </p:nvSpPr>
          <p:spPr>
            <a:xfrm>
              <a:off x="1974123" y="2579158"/>
              <a:ext cx="6973942" cy="479553"/>
            </a:xfrm>
            <a:prstGeom prst="hexagon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578D4D38-33DF-254B-A11E-1C905384B46D}"/>
                </a:ext>
              </a:extLst>
            </p:cNvPr>
            <p:cNvSpPr/>
            <p:nvPr/>
          </p:nvSpPr>
          <p:spPr>
            <a:xfrm>
              <a:off x="932723" y="2579158"/>
              <a:ext cx="1517650" cy="479553"/>
            </a:xfrm>
            <a:prstGeom prst="hexag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DE6D4F6-FCE2-C847-92C4-6D75CAC9926F}"/>
                </a:ext>
              </a:extLst>
            </p:cNvPr>
            <p:cNvSpPr txBox="1"/>
            <p:nvPr/>
          </p:nvSpPr>
          <p:spPr>
            <a:xfrm>
              <a:off x="2691673" y="2682169"/>
              <a:ext cx="2395538" cy="2289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Data Platform Modernization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34322A-5886-114A-8615-0B14AEFF761A}"/>
                </a:ext>
              </a:extLst>
            </p:cNvPr>
            <p:cNvSpPr txBox="1"/>
            <p:nvPr/>
          </p:nvSpPr>
          <p:spPr>
            <a:xfrm>
              <a:off x="1088298" y="2675062"/>
              <a:ext cx="1146175" cy="27979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ea typeface="Open Sans Semibold" panose="020B0606030504020204" pitchFamily="34" charset="0"/>
                  <a:cs typeface="Segoe UI" panose="020B0502040204020203" pitchFamily="34" charset="0"/>
                </a:rPr>
                <a:t>Data &amp; AI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517E77-E097-B943-A917-61A02E98E1A3}"/>
                </a:ext>
              </a:extLst>
            </p:cNvPr>
            <p:cNvSpPr txBox="1"/>
            <p:nvPr/>
          </p:nvSpPr>
          <p:spPr>
            <a:xfrm>
              <a:off x="4888241" y="2678195"/>
              <a:ext cx="1790700" cy="2289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Artificial Intelligence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E96DCF8-362B-E74D-90E5-53F25BD9D71E}"/>
                </a:ext>
              </a:extLst>
            </p:cNvPr>
            <p:cNvSpPr txBox="1"/>
            <p:nvPr/>
          </p:nvSpPr>
          <p:spPr>
            <a:xfrm>
              <a:off x="6589862" y="2574802"/>
              <a:ext cx="1926375" cy="4839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Modern Business Analytics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F421F4-CF64-4B4A-9560-0EA484D463B6}"/>
              </a:ext>
            </a:extLst>
          </p:cNvPr>
          <p:cNvGrpSpPr/>
          <p:nvPr/>
        </p:nvGrpSpPr>
        <p:grpSpPr>
          <a:xfrm>
            <a:off x="891990" y="3101444"/>
            <a:ext cx="9779727" cy="483909"/>
            <a:chOff x="929641" y="4680815"/>
            <a:chExt cx="9779727" cy="483909"/>
          </a:xfrm>
        </p:grpSpPr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8130DDD8-D711-2D4C-9251-2A04606CBC15}"/>
                </a:ext>
              </a:extLst>
            </p:cNvPr>
            <p:cNvSpPr/>
            <p:nvPr/>
          </p:nvSpPr>
          <p:spPr>
            <a:xfrm>
              <a:off x="2873185" y="4685171"/>
              <a:ext cx="7836183" cy="479553"/>
            </a:xfrm>
            <a:prstGeom prst="hexagon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624302B3-99B8-2F4E-982B-556B7ECC8EE5}"/>
                </a:ext>
              </a:extLst>
            </p:cNvPr>
            <p:cNvSpPr/>
            <p:nvPr/>
          </p:nvSpPr>
          <p:spPr>
            <a:xfrm>
              <a:off x="929641" y="4685171"/>
              <a:ext cx="2663414" cy="479553"/>
            </a:xfrm>
            <a:prstGeom prst="hexag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AB0E76A-F86A-3C40-AB22-FFF972987E8E}"/>
                </a:ext>
              </a:extLst>
            </p:cNvPr>
            <p:cNvSpPr txBox="1"/>
            <p:nvPr/>
          </p:nvSpPr>
          <p:spPr>
            <a:xfrm>
              <a:off x="3863787" y="4799333"/>
              <a:ext cx="1670050" cy="2289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Smart Transcription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063914-EE91-B248-94FF-56699FF7204B}"/>
                </a:ext>
              </a:extLst>
            </p:cNvPr>
            <p:cNvSpPr txBox="1"/>
            <p:nvPr/>
          </p:nvSpPr>
          <p:spPr>
            <a:xfrm>
              <a:off x="1085215" y="4781075"/>
              <a:ext cx="2822575" cy="27979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ea typeface="Open Sans Semibold" panose="020B0606030504020204" pitchFamily="34" charset="0"/>
                  <a:cs typeface="Segoe UI" panose="020B0502040204020203" pitchFamily="34" charset="0"/>
                </a:rPr>
                <a:t>Conversational Solutions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40FED8-0115-3F44-B440-D8987919A072}"/>
                </a:ext>
              </a:extLst>
            </p:cNvPr>
            <p:cNvSpPr txBox="1"/>
            <p:nvPr/>
          </p:nvSpPr>
          <p:spPr>
            <a:xfrm>
              <a:off x="5358082" y="4795359"/>
              <a:ext cx="1349375" cy="2289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Voice Interfaces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1250FA-430D-C047-8509-C38BA6D18D84}"/>
                </a:ext>
              </a:extLst>
            </p:cNvPr>
            <p:cNvSpPr txBox="1"/>
            <p:nvPr/>
          </p:nvSpPr>
          <p:spPr>
            <a:xfrm>
              <a:off x="6644652" y="4795359"/>
              <a:ext cx="1965325" cy="2289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Workflow Automation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A4DD88-D64F-5843-A820-BF8BF40ED873}"/>
                </a:ext>
              </a:extLst>
            </p:cNvPr>
            <p:cNvSpPr txBox="1"/>
            <p:nvPr/>
          </p:nvSpPr>
          <p:spPr>
            <a:xfrm>
              <a:off x="8314919" y="4680815"/>
              <a:ext cx="2149336" cy="4839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Conversational Apps &amp; Insights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A8A5E09-B632-6445-A9FA-B5C3E16D361B}"/>
              </a:ext>
            </a:extLst>
          </p:cNvPr>
          <p:cNvGrpSpPr/>
          <p:nvPr/>
        </p:nvGrpSpPr>
        <p:grpSpPr>
          <a:xfrm>
            <a:off x="891990" y="4451342"/>
            <a:ext cx="8377242" cy="479553"/>
            <a:chOff x="942743" y="3285018"/>
            <a:chExt cx="8377242" cy="479553"/>
          </a:xfrm>
        </p:grpSpPr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FBA7BC7C-2861-5449-A013-A3D799FAAE87}"/>
                </a:ext>
              </a:extLst>
            </p:cNvPr>
            <p:cNvSpPr/>
            <p:nvPr/>
          </p:nvSpPr>
          <p:spPr>
            <a:xfrm>
              <a:off x="1298343" y="3285018"/>
              <a:ext cx="8021642" cy="479553"/>
            </a:xfrm>
            <a:prstGeom prst="hexagon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F36ADD26-2E9D-8449-8448-3FE60F16FC48}"/>
                </a:ext>
              </a:extLst>
            </p:cNvPr>
            <p:cNvSpPr/>
            <p:nvPr/>
          </p:nvSpPr>
          <p:spPr>
            <a:xfrm>
              <a:off x="942743" y="3285018"/>
              <a:ext cx="812800" cy="479553"/>
            </a:xfrm>
            <a:prstGeom prst="hexag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AA7DF24-16F0-5C49-A634-414B11944B52}"/>
                </a:ext>
              </a:extLst>
            </p:cNvPr>
            <p:cNvSpPr txBox="1"/>
            <p:nvPr/>
          </p:nvSpPr>
          <p:spPr>
            <a:xfrm>
              <a:off x="1955568" y="3410331"/>
              <a:ext cx="1822450" cy="2289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End-to-End Integration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6CB819B-27E6-2F4F-97FE-CD45F3921216}"/>
                </a:ext>
              </a:extLst>
            </p:cNvPr>
            <p:cNvSpPr txBox="1"/>
            <p:nvPr/>
          </p:nvSpPr>
          <p:spPr>
            <a:xfrm>
              <a:off x="1098318" y="3380922"/>
              <a:ext cx="530225" cy="27979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ea typeface="Open Sans Semibold" panose="020B0606030504020204" pitchFamily="34" charset="0"/>
                  <a:cs typeface="Segoe UI" panose="020B0502040204020203" pitchFamily="34" charset="0"/>
                </a:rPr>
                <a:t>IoT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A15A62-F60C-A348-9022-31AD6C449C82}"/>
                </a:ext>
              </a:extLst>
            </p:cNvPr>
            <p:cNvSpPr txBox="1"/>
            <p:nvPr/>
          </p:nvSpPr>
          <p:spPr>
            <a:xfrm>
              <a:off x="3755972" y="3406357"/>
              <a:ext cx="2178050" cy="2289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Real-Time Data Monitoring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56FEE90-5E1C-6645-98E2-58EA8D2023F5}"/>
                </a:ext>
              </a:extLst>
            </p:cNvPr>
            <p:cNvSpPr txBox="1"/>
            <p:nvPr/>
          </p:nvSpPr>
          <p:spPr>
            <a:xfrm>
              <a:off x="5807476" y="3406357"/>
              <a:ext cx="1822450" cy="2289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Custom Development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E225A7-0FCA-1047-A297-EB647591C325}"/>
                </a:ext>
              </a:extLst>
            </p:cNvPr>
            <p:cNvSpPr txBox="1"/>
            <p:nvPr/>
          </p:nvSpPr>
          <p:spPr>
            <a:xfrm>
              <a:off x="7488228" y="3402001"/>
              <a:ext cx="1579728" cy="2289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Insights &amp; Analytics</a:t>
              </a:r>
            </a:p>
          </p:txBody>
        </p:sp>
      </p:grpSp>
      <p:pic>
        <p:nvPicPr>
          <p:cNvPr id="52" name="Picture 32" descr="Image result for microsoft gold partner png">
            <a:extLst>
              <a:ext uri="{FF2B5EF4-FFF2-40B4-BE49-F238E27FC236}">
                <a16:creationId xmlns:a16="http://schemas.microsoft.com/office/drawing/2014/main" id="{6241FE41-ED03-414D-B122-5418BE51B1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3" b="29867"/>
          <a:stretch/>
        </p:blipFill>
        <p:spPr bwMode="auto">
          <a:xfrm>
            <a:off x="10215618" y="547062"/>
            <a:ext cx="1713155" cy="52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3A842E31-CDE2-3A45-8298-7DE5DB6DC610}"/>
              </a:ext>
            </a:extLst>
          </p:cNvPr>
          <p:cNvSpPr/>
          <p:nvPr/>
        </p:nvSpPr>
        <p:spPr>
          <a:xfrm>
            <a:off x="3045546" y="6359209"/>
            <a:ext cx="90578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8"/>
            <a:r>
              <a:rPr lang="en-US" sz="160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100+ Frameworks &amp; Accelerators for Rapid Time to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11487-57DA-C149-B0FD-B5A3D1F51E2E}"/>
              </a:ext>
            </a:extLst>
          </p:cNvPr>
          <p:cNvSpPr txBox="1"/>
          <p:nvPr/>
        </p:nvSpPr>
        <p:spPr>
          <a:xfrm>
            <a:off x="725115" y="410751"/>
            <a:ext cx="906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chemeClr val="bg1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What We Do </a:t>
            </a:r>
            <a:r>
              <a:rPr lang="en-US" sz="2600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</a:t>
            </a:r>
            <a:r>
              <a:rPr lang="en-US" sz="2000">
                <a:solidFill>
                  <a:srgbClr val="C0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200" b="1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 engineer impactful business outcomes for technology-driven initiatives through breadth and depth of capabilities.</a:t>
            </a:r>
            <a:endParaRPr lang="en-US" sz="2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667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w We 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FAFA2CD-1170-0D4D-95C7-289E110D9B87}"/>
              </a:ext>
            </a:extLst>
          </p:cNvPr>
          <p:cNvSpPr txBox="1">
            <a:spLocks/>
          </p:cNvSpPr>
          <p:nvPr/>
        </p:nvSpPr>
        <p:spPr>
          <a:xfrm>
            <a:off x="950926" y="3721432"/>
            <a:ext cx="5263586" cy="3967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27432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EC0000"/>
              </a:buClr>
            </a:pPr>
            <a:r>
              <a:rPr lang="en-US" sz="160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Sales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FD5B129E-AA78-8D45-8C48-C2CA6516FF58}"/>
              </a:ext>
            </a:extLst>
          </p:cNvPr>
          <p:cNvSpPr txBox="1">
            <a:spLocks/>
          </p:cNvSpPr>
          <p:nvPr/>
        </p:nvSpPr>
        <p:spPr>
          <a:xfrm>
            <a:off x="940416" y="2193213"/>
            <a:ext cx="5263586" cy="3967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27432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EC0000"/>
              </a:buClr>
            </a:pPr>
            <a:r>
              <a:rPr lang="en-US" sz="160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IT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86D96BAC-23F1-AA4A-8C0F-0F4884807240}"/>
              </a:ext>
            </a:extLst>
          </p:cNvPr>
          <p:cNvSpPr txBox="1">
            <a:spLocks/>
          </p:cNvSpPr>
          <p:nvPr/>
        </p:nvSpPr>
        <p:spPr>
          <a:xfrm>
            <a:off x="940416" y="2696645"/>
            <a:ext cx="5263586" cy="3967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27432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EC0000"/>
              </a:buClr>
            </a:pPr>
            <a:r>
              <a:rPr lang="en-US" sz="160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Engineering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9F7A2DED-05E5-AE47-AA22-B6BD687BC5EB}"/>
              </a:ext>
            </a:extLst>
          </p:cNvPr>
          <p:cNvSpPr txBox="1">
            <a:spLocks/>
          </p:cNvSpPr>
          <p:nvPr/>
        </p:nvSpPr>
        <p:spPr>
          <a:xfrm>
            <a:off x="940416" y="3210728"/>
            <a:ext cx="5263586" cy="3967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27432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EC0000"/>
              </a:buClr>
            </a:pPr>
            <a:r>
              <a:rPr lang="en-US" sz="160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Marketing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BE8A32E5-8FC5-AB4E-AC66-532BBCE86DAA}"/>
              </a:ext>
            </a:extLst>
          </p:cNvPr>
          <p:cNvSpPr txBox="1">
            <a:spLocks/>
          </p:cNvSpPr>
          <p:nvPr/>
        </p:nvSpPr>
        <p:spPr>
          <a:xfrm>
            <a:off x="940416" y="4232135"/>
            <a:ext cx="5263586" cy="3967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27432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EC0000"/>
              </a:buClr>
            </a:pPr>
            <a:r>
              <a:rPr lang="en-US" sz="160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Finance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CF4054D4-D14E-804E-B5FF-BB796E5D812F}"/>
              </a:ext>
            </a:extLst>
          </p:cNvPr>
          <p:cNvSpPr txBox="1">
            <a:spLocks/>
          </p:cNvSpPr>
          <p:nvPr/>
        </p:nvSpPr>
        <p:spPr>
          <a:xfrm>
            <a:off x="950926" y="4738947"/>
            <a:ext cx="5263586" cy="3967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27432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EC0000"/>
              </a:buClr>
            </a:pPr>
            <a:r>
              <a:rPr lang="en-US" sz="160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HR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4A370986-5C2D-4849-80B5-D5A94CD81724}"/>
              </a:ext>
            </a:extLst>
          </p:cNvPr>
          <p:cNvSpPr txBox="1">
            <a:spLocks/>
          </p:cNvSpPr>
          <p:nvPr/>
        </p:nvSpPr>
        <p:spPr>
          <a:xfrm>
            <a:off x="940416" y="5245758"/>
            <a:ext cx="5263586" cy="3967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27432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EC0000"/>
              </a:buClr>
            </a:pPr>
            <a:r>
              <a:rPr lang="en-US" sz="160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Operations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3CB62AD3-B27E-8B47-A541-EE00E54DB5CA}"/>
              </a:ext>
            </a:extLst>
          </p:cNvPr>
          <p:cNvSpPr txBox="1">
            <a:spLocks/>
          </p:cNvSpPr>
          <p:nvPr/>
        </p:nvSpPr>
        <p:spPr>
          <a:xfrm rot="16200000">
            <a:off x="954859" y="3710100"/>
            <a:ext cx="3449310" cy="4155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2743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r">
              <a:buClr>
                <a:srgbClr val="EC0000"/>
              </a:buClr>
            </a:pPr>
            <a:r>
              <a:rPr lang="en-US" sz="160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Manufacturing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54421017-5CB6-FB42-8147-DC2AC85C3A9C}"/>
              </a:ext>
            </a:extLst>
          </p:cNvPr>
          <p:cNvSpPr txBox="1">
            <a:spLocks/>
          </p:cNvSpPr>
          <p:nvPr/>
        </p:nvSpPr>
        <p:spPr>
          <a:xfrm rot="16200000">
            <a:off x="1508204" y="3710100"/>
            <a:ext cx="3449310" cy="4155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2743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r">
              <a:buClr>
                <a:srgbClr val="EC0000"/>
              </a:buClr>
            </a:pPr>
            <a:r>
              <a:rPr lang="en-US" sz="160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Telecom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D85D721F-7ED8-8948-86D1-C74E382400DD}"/>
              </a:ext>
            </a:extLst>
          </p:cNvPr>
          <p:cNvSpPr txBox="1">
            <a:spLocks/>
          </p:cNvSpPr>
          <p:nvPr/>
        </p:nvSpPr>
        <p:spPr>
          <a:xfrm rot="16200000">
            <a:off x="2054609" y="3710099"/>
            <a:ext cx="3449310" cy="4155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2743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r">
              <a:buClr>
                <a:srgbClr val="EC0000"/>
              </a:buClr>
            </a:pPr>
            <a:r>
              <a:rPr lang="en-US" sz="160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Technology &amp; ISVs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6C87FA66-C605-684B-875D-B2668A2109DF}"/>
              </a:ext>
            </a:extLst>
          </p:cNvPr>
          <p:cNvSpPr txBox="1">
            <a:spLocks/>
          </p:cNvSpPr>
          <p:nvPr/>
        </p:nvSpPr>
        <p:spPr>
          <a:xfrm rot="16200000">
            <a:off x="2592882" y="3710098"/>
            <a:ext cx="3449310" cy="4155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2743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r">
              <a:buClr>
                <a:srgbClr val="EC0000"/>
              </a:buClr>
            </a:pPr>
            <a:r>
              <a:rPr lang="en-US" sz="160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Healthcare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9C947993-756A-CC4C-8334-A7A154DFC298}"/>
              </a:ext>
            </a:extLst>
          </p:cNvPr>
          <p:cNvSpPr txBox="1">
            <a:spLocks/>
          </p:cNvSpPr>
          <p:nvPr/>
        </p:nvSpPr>
        <p:spPr>
          <a:xfrm rot="16200000">
            <a:off x="3155557" y="3710098"/>
            <a:ext cx="3449310" cy="4155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2743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r">
              <a:buClr>
                <a:srgbClr val="EC0000"/>
              </a:buClr>
            </a:pPr>
            <a:r>
              <a:rPr lang="en-US" sz="160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Banking &amp; Finance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3C71339-893B-1B43-AAB3-DBB50C386C6C}"/>
              </a:ext>
            </a:extLst>
          </p:cNvPr>
          <p:cNvSpPr txBox="1">
            <a:spLocks/>
          </p:cNvSpPr>
          <p:nvPr/>
        </p:nvSpPr>
        <p:spPr>
          <a:xfrm rot="16200000">
            <a:off x="3723318" y="3705012"/>
            <a:ext cx="3439141" cy="4155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2743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r">
              <a:buClr>
                <a:srgbClr val="EC0000"/>
              </a:buClr>
            </a:pPr>
            <a:r>
              <a:rPr lang="en-US" sz="160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Insurance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EDA24C3-A4B8-154D-998C-921C4B9CB7E8}"/>
              </a:ext>
            </a:extLst>
          </p:cNvPr>
          <p:cNvSpPr txBox="1">
            <a:spLocks/>
          </p:cNvSpPr>
          <p:nvPr/>
        </p:nvSpPr>
        <p:spPr>
          <a:xfrm rot="16200000">
            <a:off x="4276664" y="3705010"/>
            <a:ext cx="3439143" cy="4155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2743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r">
              <a:buClr>
                <a:srgbClr val="EC0000"/>
              </a:buClr>
            </a:pPr>
            <a:r>
              <a:rPr lang="en-US" sz="160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Energy / Oil &amp; Gas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86311-7DA0-6B42-AFB2-2AB88CAB5DB2}"/>
              </a:ext>
            </a:extLst>
          </p:cNvPr>
          <p:cNvSpPr txBox="1"/>
          <p:nvPr/>
        </p:nvSpPr>
        <p:spPr>
          <a:xfrm>
            <a:off x="865901" y="1649684"/>
            <a:ext cx="1229711" cy="323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EC0000"/>
                </a:solidFill>
              </a:rPr>
              <a:t>FUNCTION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5ADCE0-EDD5-5148-979F-7D22550C4BC1}"/>
              </a:ext>
            </a:extLst>
          </p:cNvPr>
          <p:cNvSpPr txBox="1"/>
          <p:nvPr/>
        </p:nvSpPr>
        <p:spPr>
          <a:xfrm>
            <a:off x="2393923" y="1649684"/>
            <a:ext cx="1229711" cy="323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EC0000"/>
                </a:solidFill>
              </a:rPr>
              <a:t>INDUSTRY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1496C5-BA53-A74C-B221-E8A221C7AB28}"/>
              </a:ext>
            </a:extLst>
          </p:cNvPr>
          <p:cNvCxnSpPr>
            <a:cxnSpLocks/>
          </p:cNvCxnSpPr>
          <p:nvPr/>
        </p:nvCxnSpPr>
        <p:spPr>
          <a:xfrm>
            <a:off x="950926" y="1993001"/>
            <a:ext cx="1346225" cy="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2D12F84-F3C8-3B47-8B7A-4F6042ED8D76}"/>
              </a:ext>
            </a:extLst>
          </p:cNvPr>
          <p:cNvCxnSpPr>
            <a:cxnSpLocks/>
          </p:cNvCxnSpPr>
          <p:nvPr/>
        </p:nvCxnSpPr>
        <p:spPr>
          <a:xfrm>
            <a:off x="2494046" y="1993001"/>
            <a:ext cx="3709956" cy="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9918CA7-DD29-6B42-AD9B-178EB7481E4A}"/>
              </a:ext>
            </a:extLst>
          </p:cNvPr>
          <p:cNvSpPr/>
          <p:nvPr/>
        </p:nvSpPr>
        <p:spPr>
          <a:xfrm>
            <a:off x="6618112" y="2193205"/>
            <a:ext cx="5573888" cy="34391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91440" bIns="91440" rtlCol="0" anchor="ctr"/>
          <a:lstStyle/>
          <a:p>
            <a:pPr>
              <a:spcAft>
                <a:spcPts val="1800"/>
              </a:spcAft>
            </a:pPr>
            <a:r>
              <a:rPr 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Microsoft Partner of the Year</a:t>
            </a:r>
          </a:p>
          <a:p>
            <a:pPr marL="171450" lvl="1" indent="-171450">
              <a:spcAft>
                <a:spcPts val="1200"/>
              </a:spcAft>
              <a:buClr>
                <a:srgbClr val="DB0605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Cloud Excellence Partner of the Year Finalist </a:t>
            </a:r>
          </a:p>
          <a:p>
            <a:pPr marL="171450" lvl="1" indent="-171450">
              <a:spcAft>
                <a:spcPts val="1200"/>
              </a:spcAft>
              <a:buClr>
                <a:srgbClr val="DB0605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Microsoft Windows 8 Growth Partner of the Year </a:t>
            </a:r>
          </a:p>
          <a:p>
            <a:pPr marL="171450" lvl="1" indent="-171450">
              <a:spcAft>
                <a:spcPts val="1200"/>
              </a:spcAft>
              <a:buClr>
                <a:srgbClr val="DB0605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Public Sector, Public Safety, National Security           Partner of the Year </a:t>
            </a:r>
          </a:p>
          <a:p>
            <a:pPr marL="171450" lvl="1" indent="-171450">
              <a:spcAft>
                <a:spcPts val="1200"/>
              </a:spcAft>
              <a:buClr>
                <a:srgbClr val="DB0605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Microsoft Mobility Partner of the Year </a:t>
            </a:r>
          </a:p>
          <a:p>
            <a:pPr marL="171450" lvl="1" indent="-171450">
              <a:spcAft>
                <a:spcPts val="1200"/>
              </a:spcAft>
              <a:buClr>
                <a:srgbClr val="DB0605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Health Partner of the Year </a:t>
            </a:r>
            <a:endParaRPr lang="en-US">
              <a:solidFill>
                <a:schemeClr val="tx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E6D1AAB-6DAF-D045-9650-DB85FA393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4237" y="410941"/>
            <a:ext cx="875313" cy="8910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E043855-CC38-224D-B498-8DCF93C8C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590" y="397890"/>
            <a:ext cx="975930" cy="86343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F131E4E-A9AD-5143-A340-922BD9C83F18}"/>
              </a:ext>
            </a:extLst>
          </p:cNvPr>
          <p:cNvSpPr/>
          <p:nvPr/>
        </p:nvSpPr>
        <p:spPr>
          <a:xfrm>
            <a:off x="6204002" y="6337624"/>
            <a:ext cx="5870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10 Global Locations and 1000+ On-Demand Consultants</a:t>
            </a:r>
            <a:endParaRPr lang="en-US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3392D-36F0-4544-AB5F-E2F7DB52BCDF}"/>
              </a:ext>
            </a:extLst>
          </p:cNvPr>
          <p:cNvSpPr txBox="1"/>
          <p:nvPr/>
        </p:nvSpPr>
        <p:spPr>
          <a:xfrm>
            <a:off x="694004" y="417381"/>
            <a:ext cx="949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chemeClr val="tx1">
                    <a:lumMod val="50000"/>
                    <a:lumOff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Where We Work  </a:t>
            </a:r>
            <a:r>
              <a:rPr lang="en-US" sz="2600" b="1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</a:t>
            </a:r>
            <a:r>
              <a:rPr lang="en-US" sz="2600" b="1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</a:t>
            </a:r>
            <a:r>
              <a:rPr lang="en-US" sz="2200" b="1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All engagements are led with a systematic approach to generating growth, producing efficiencies, and mitigating risk.</a:t>
            </a:r>
            <a:endParaRPr lang="en-US" sz="2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567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gagement Mod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B67143-D4C9-0147-A7EE-C237516FCEA8}"/>
              </a:ext>
            </a:extLst>
          </p:cNvPr>
          <p:cNvSpPr txBox="1"/>
          <p:nvPr/>
        </p:nvSpPr>
        <p:spPr>
          <a:xfrm>
            <a:off x="694004" y="573498"/>
            <a:ext cx="94977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chemeClr val="tx1">
                    <a:lumMod val="50000"/>
                    <a:lumOff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Engagement Models </a:t>
            </a:r>
            <a:r>
              <a:rPr lang="en-US" sz="2600" b="1">
                <a:solidFill>
                  <a:srgbClr val="DB0605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</a:t>
            </a:r>
            <a:endParaRPr lang="en-US" sz="2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FF1EFE-43F9-184F-9B64-4C148A12EB60}"/>
              </a:ext>
            </a:extLst>
          </p:cNvPr>
          <p:cNvCxnSpPr>
            <a:cxnSpLocks/>
          </p:cNvCxnSpPr>
          <p:nvPr/>
        </p:nvCxnSpPr>
        <p:spPr>
          <a:xfrm>
            <a:off x="645049" y="5146401"/>
            <a:ext cx="1119318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CB64CAD-6B63-9647-93DA-9FABAB5AF1B6}"/>
              </a:ext>
            </a:extLst>
          </p:cNvPr>
          <p:cNvSpPr/>
          <p:nvPr/>
        </p:nvSpPr>
        <p:spPr>
          <a:xfrm>
            <a:off x="645049" y="5588042"/>
            <a:ext cx="3733892" cy="3783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>
                <a:solidFill>
                  <a:schemeClr val="tx1">
                    <a:lumMod val="95000"/>
                    <a:lumOff val="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Preferred Partner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9D834B-CAB4-534D-ADD5-3B61F91CA155}"/>
              </a:ext>
            </a:extLst>
          </p:cNvPr>
          <p:cNvSpPr/>
          <p:nvPr/>
        </p:nvSpPr>
        <p:spPr>
          <a:xfrm>
            <a:off x="4374697" y="5452190"/>
            <a:ext cx="3733892" cy="51416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>
                <a:solidFill>
                  <a:schemeClr val="tx1">
                    <a:lumMod val="95000"/>
                    <a:lumOff val="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Valued Partner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84D423-94FB-1742-A9E8-73BD2A3668C5}"/>
              </a:ext>
            </a:extLst>
          </p:cNvPr>
          <p:cNvSpPr/>
          <p:nvPr/>
        </p:nvSpPr>
        <p:spPr>
          <a:xfrm>
            <a:off x="8104346" y="5330283"/>
            <a:ext cx="3733892" cy="6360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>
                <a:solidFill>
                  <a:schemeClr val="tx1">
                    <a:lumMod val="95000"/>
                    <a:lumOff val="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Strategic Partner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94777E-4EB4-6843-B78A-D18B9574C061}"/>
              </a:ext>
            </a:extLst>
          </p:cNvPr>
          <p:cNvSpPr/>
          <p:nvPr/>
        </p:nvSpPr>
        <p:spPr>
          <a:xfrm>
            <a:off x="694004" y="1437936"/>
            <a:ext cx="3177156" cy="4389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Strategic Augmentation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D00E75-7294-3A40-AA14-A2A0551C2A81}"/>
              </a:ext>
            </a:extLst>
          </p:cNvPr>
          <p:cNvSpPr/>
          <p:nvPr/>
        </p:nvSpPr>
        <p:spPr>
          <a:xfrm>
            <a:off x="4452886" y="1437936"/>
            <a:ext cx="3167245" cy="43897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Managed Projects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4E8E52-16D1-CE4E-AB4A-D67DBF751B71}"/>
              </a:ext>
            </a:extLst>
          </p:cNvPr>
          <p:cNvSpPr/>
          <p:nvPr/>
        </p:nvSpPr>
        <p:spPr>
          <a:xfrm>
            <a:off x="8201858" y="1437936"/>
            <a:ext cx="3172386" cy="43897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Strategic Sourcing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D9B3C7-0847-544B-ABEB-559B4EB2CD4B}"/>
              </a:ext>
            </a:extLst>
          </p:cNvPr>
          <p:cNvSpPr/>
          <p:nvPr/>
        </p:nvSpPr>
        <p:spPr>
          <a:xfrm>
            <a:off x="694004" y="2248909"/>
            <a:ext cx="3365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Easily spruce up resources  with in-house team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A643C4-92E7-A24C-9C81-A6A31200830C}"/>
              </a:ext>
            </a:extLst>
          </p:cNvPr>
          <p:cNvSpPr/>
          <p:nvPr/>
        </p:nvSpPr>
        <p:spPr>
          <a:xfrm>
            <a:off x="1918009" y="3185349"/>
            <a:ext cx="1839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Scale up Team </a:t>
            </a:r>
          </a:p>
          <a:p>
            <a:r>
              <a:rPr lang="en-US" sz="1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On-Demand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A5E593-7A70-DB49-9043-BFB45F65B492}"/>
              </a:ext>
            </a:extLst>
          </p:cNvPr>
          <p:cNvSpPr/>
          <p:nvPr/>
        </p:nvSpPr>
        <p:spPr>
          <a:xfrm>
            <a:off x="701737" y="4121789"/>
            <a:ext cx="336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No limitations on geography</a:t>
            </a:r>
          </a:p>
        </p:txBody>
      </p:sp>
      <p:pic>
        <p:nvPicPr>
          <p:cNvPr id="25" name="Picture 6" descr="Image result for team icon">
            <a:extLst>
              <a:ext uri="{FF2B5EF4-FFF2-40B4-BE49-F238E27FC236}">
                <a16:creationId xmlns:a16="http://schemas.microsoft.com/office/drawing/2014/main" id="{A81F6DB4-2DA0-EC4F-A748-C45E803C7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" y="3059882"/>
            <a:ext cx="843966" cy="84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50BA589-EA35-EC45-8AD7-05FD950A828C}"/>
              </a:ext>
            </a:extLst>
          </p:cNvPr>
          <p:cNvSpPr/>
          <p:nvPr/>
        </p:nvSpPr>
        <p:spPr>
          <a:xfrm>
            <a:off x="4452886" y="2270699"/>
            <a:ext cx="3365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Bridge between Managed Service &amp; Staff Augmentation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82C968B-93C5-8845-9224-FAB3FDE489D8}"/>
              </a:ext>
            </a:extLst>
          </p:cNvPr>
          <p:cNvSpPr/>
          <p:nvPr/>
        </p:nvSpPr>
        <p:spPr>
          <a:xfrm>
            <a:off x="4452886" y="3145145"/>
            <a:ext cx="33650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Team works as an extended arm of customer’s in-house team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EFEE68-7B37-4748-AE82-B84F3F4CD197}"/>
              </a:ext>
            </a:extLst>
          </p:cNvPr>
          <p:cNvSpPr/>
          <p:nvPr/>
        </p:nvSpPr>
        <p:spPr>
          <a:xfrm>
            <a:off x="4452886" y="4268055"/>
            <a:ext cx="3365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Responsibility &amp; decision making is jointly shared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E1BE8B-5DFD-8943-9C52-C30645558DE6}"/>
              </a:ext>
            </a:extLst>
          </p:cNvPr>
          <p:cNvSpPr/>
          <p:nvPr/>
        </p:nvSpPr>
        <p:spPr>
          <a:xfrm>
            <a:off x="8201858" y="2279001"/>
            <a:ext cx="33650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As technology partner, we completely manage product delivery, end-to-end.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083720-86CE-EA4D-93EF-C379E8B4AA8B}"/>
              </a:ext>
            </a:extLst>
          </p:cNvPr>
          <p:cNvSpPr/>
          <p:nvPr/>
        </p:nvSpPr>
        <p:spPr>
          <a:xfrm>
            <a:off x="8201858" y="3273420"/>
            <a:ext cx="3365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Identify right processes to deliver enterprise solution. </a:t>
            </a:r>
          </a:p>
        </p:txBody>
      </p:sp>
      <p:pic>
        <p:nvPicPr>
          <p:cNvPr id="31" name="Picture 24" descr="Image result for growth icon">
            <a:extLst>
              <a:ext uri="{FF2B5EF4-FFF2-40B4-BE49-F238E27FC236}">
                <a16:creationId xmlns:a16="http://schemas.microsoft.com/office/drawing/2014/main" id="{4E47E419-CD83-F147-AE69-6574EBBA30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14930" r="17664" b="20148"/>
          <a:stretch/>
        </p:blipFill>
        <p:spPr bwMode="auto">
          <a:xfrm>
            <a:off x="10738780" y="4246081"/>
            <a:ext cx="635464" cy="65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AF770AE-1ED1-E448-93F9-675C1F6EACAC}"/>
              </a:ext>
            </a:extLst>
          </p:cNvPr>
          <p:cNvSpPr/>
          <p:nvPr/>
        </p:nvSpPr>
        <p:spPr>
          <a:xfrm>
            <a:off x="8201858" y="4074347"/>
            <a:ext cx="25667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Our expertise allows client to focus on their core business.</a:t>
            </a:r>
          </a:p>
        </p:txBody>
      </p:sp>
    </p:spTree>
    <p:extLst>
      <p:ext uri="{BB962C8B-B14F-4D97-AF65-F5344CB8AC3E}">
        <p14:creationId xmlns:p14="http://schemas.microsoft.com/office/powerpoint/2010/main" val="221939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44518E9-143B-1F44-8E35-C731357D7281}"/>
              </a:ext>
            </a:extLst>
          </p:cNvPr>
          <p:cNvSpPr/>
          <p:nvPr/>
        </p:nvSpPr>
        <p:spPr>
          <a:xfrm>
            <a:off x="1733200" y="2771818"/>
            <a:ext cx="1658603" cy="1368001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Shape 9">
            <a:extLst>
              <a:ext uri="{FF2B5EF4-FFF2-40B4-BE49-F238E27FC236}">
                <a16:creationId xmlns:a16="http://schemas.microsoft.com/office/drawing/2014/main" id="{5288D9D2-D6C0-5F4E-8CB1-A0156F3C6128}"/>
              </a:ext>
            </a:extLst>
          </p:cNvPr>
          <p:cNvSpPr/>
          <p:nvPr/>
        </p:nvSpPr>
        <p:spPr>
          <a:xfrm>
            <a:off x="2611872" y="2905774"/>
            <a:ext cx="2112564" cy="2112564"/>
          </a:xfrm>
          <a:prstGeom prst="leftCircularArrow">
            <a:avLst>
              <a:gd name="adj1" fmla="val 4487"/>
              <a:gd name="adj2" fmla="val 570137"/>
              <a:gd name="adj3" fmla="val 2345648"/>
              <a:gd name="adj4" fmla="val 9024489"/>
              <a:gd name="adj5" fmla="val 5234"/>
            </a:avLst>
          </a:prstGeom>
          <a:solidFill>
            <a:srgbClr val="DB0605"/>
          </a:solidFill>
          <a:ln>
            <a:solidFill>
              <a:srgbClr val="FF0000"/>
            </a:solidFill>
          </a:ln>
        </p:spPr>
        <p:style>
          <a:lnRef idx="0">
            <a:schemeClr val="accent3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0F04D5-620B-6143-A8D6-E19193A56F25}"/>
              </a:ext>
            </a:extLst>
          </p:cNvPr>
          <p:cNvGrpSpPr/>
          <p:nvPr/>
        </p:nvGrpSpPr>
        <p:grpSpPr>
          <a:xfrm>
            <a:off x="2101778" y="3846676"/>
            <a:ext cx="1474314" cy="586286"/>
            <a:chOff x="519208" y="1786776"/>
            <a:chExt cx="1474314" cy="586286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892B966-5F03-A544-AAD7-345C7806E7B4}"/>
                </a:ext>
              </a:extLst>
            </p:cNvPr>
            <p:cNvSpPr/>
            <p:nvPr/>
          </p:nvSpPr>
          <p:spPr>
            <a:xfrm>
              <a:off x="519208" y="1786776"/>
              <a:ext cx="1474314" cy="58628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Rounded Rectangle 6">
              <a:extLst>
                <a:ext uri="{FF2B5EF4-FFF2-40B4-BE49-F238E27FC236}">
                  <a16:creationId xmlns:a16="http://schemas.microsoft.com/office/drawing/2014/main" id="{637AA1B0-CB89-DE47-A361-691BD9E16849}"/>
                </a:ext>
              </a:extLst>
            </p:cNvPr>
            <p:cNvSpPr txBox="1"/>
            <p:nvPr/>
          </p:nvSpPr>
          <p:spPr>
            <a:xfrm>
              <a:off x="536380" y="1803948"/>
              <a:ext cx="1439970" cy="5519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0" i="0" kern="120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Business Context</a:t>
              </a: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5E35E0-0E2E-8D4D-A40A-AC5465D22078}"/>
              </a:ext>
            </a:extLst>
          </p:cNvPr>
          <p:cNvSpPr/>
          <p:nvPr/>
        </p:nvSpPr>
        <p:spPr>
          <a:xfrm>
            <a:off x="4027436" y="2771818"/>
            <a:ext cx="1658603" cy="1368001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Circular Arrow 12">
            <a:extLst>
              <a:ext uri="{FF2B5EF4-FFF2-40B4-BE49-F238E27FC236}">
                <a16:creationId xmlns:a16="http://schemas.microsoft.com/office/drawing/2014/main" id="{D438C4EC-3D7B-EB43-953F-DDAA2924DDA5}"/>
              </a:ext>
            </a:extLst>
          </p:cNvPr>
          <p:cNvSpPr/>
          <p:nvPr/>
        </p:nvSpPr>
        <p:spPr>
          <a:xfrm>
            <a:off x="4892286" y="1839662"/>
            <a:ext cx="2324497" cy="2324497"/>
          </a:xfrm>
          <a:prstGeom prst="circularArrow">
            <a:avLst>
              <a:gd name="adj1" fmla="val 4078"/>
              <a:gd name="adj2" fmla="val 513006"/>
              <a:gd name="adj3" fmla="val 19311483"/>
              <a:gd name="adj4" fmla="val 12575511"/>
              <a:gd name="adj5" fmla="val 4757"/>
            </a:avLst>
          </a:prstGeom>
          <a:solidFill>
            <a:srgbClr val="DB0605"/>
          </a:solidFill>
          <a:ln>
            <a:solidFill>
              <a:srgbClr val="FF0000"/>
            </a:solidFill>
          </a:ln>
        </p:spPr>
        <p:style>
          <a:lnRef idx="0">
            <a:schemeClr val="accent3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41F267-D8E8-B947-A549-95477BA29671}"/>
              </a:ext>
            </a:extLst>
          </p:cNvPr>
          <p:cNvGrpSpPr/>
          <p:nvPr/>
        </p:nvGrpSpPr>
        <p:grpSpPr>
          <a:xfrm>
            <a:off x="4396014" y="2478675"/>
            <a:ext cx="1474314" cy="586286"/>
            <a:chOff x="2813444" y="418775"/>
            <a:chExt cx="1474314" cy="586286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A69FEF5-C3CB-9D4B-AB76-3DE47F0ED0F6}"/>
                </a:ext>
              </a:extLst>
            </p:cNvPr>
            <p:cNvSpPr/>
            <p:nvPr/>
          </p:nvSpPr>
          <p:spPr>
            <a:xfrm>
              <a:off x="2813444" y="418775"/>
              <a:ext cx="1474314" cy="58628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Rounded Rectangle 10">
              <a:extLst>
                <a:ext uri="{FF2B5EF4-FFF2-40B4-BE49-F238E27FC236}">
                  <a16:creationId xmlns:a16="http://schemas.microsoft.com/office/drawing/2014/main" id="{B27C8FFE-D107-F140-8510-FABFC361D705}"/>
                </a:ext>
              </a:extLst>
            </p:cNvPr>
            <p:cNvSpPr txBox="1"/>
            <p:nvPr/>
          </p:nvSpPr>
          <p:spPr>
            <a:xfrm>
              <a:off x="2830616" y="435947"/>
              <a:ext cx="1439970" cy="5519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0" i="0" kern="120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Understanding Problem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E008CFB-1EEE-4E49-8F47-F7ACD3D36D9F}"/>
              </a:ext>
            </a:extLst>
          </p:cNvPr>
          <p:cNvSpPr/>
          <p:nvPr/>
        </p:nvSpPr>
        <p:spPr>
          <a:xfrm>
            <a:off x="6321672" y="2771818"/>
            <a:ext cx="1658603" cy="1368001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Shape 15">
            <a:extLst>
              <a:ext uri="{FF2B5EF4-FFF2-40B4-BE49-F238E27FC236}">
                <a16:creationId xmlns:a16="http://schemas.microsoft.com/office/drawing/2014/main" id="{0E433A10-D520-5E4B-9309-FD9AB9656A75}"/>
              </a:ext>
            </a:extLst>
          </p:cNvPr>
          <p:cNvSpPr/>
          <p:nvPr/>
        </p:nvSpPr>
        <p:spPr>
          <a:xfrm>
            <a:off x="7200344" y="2905774"/>
            <a:ext cx="2112564" cy="2112564"/>
          </a:xfrm>
          <a:prstGeom prst="leftCircularArrow">
            <a:avLst>
              <a:gd name="adj1" fmla="val 4487"/>
              <a:gd name="adj2" fmla="val 570137"/>
              <a:gd name="adj3" fmla="val 2345648"/>
              <a:gd name="adj4" fmla="val 9024489"/>
              <a:gd name="adj5" fmla="val 5234"/>
            </a:avLst>
          </a:prstGeom>
          <a:solidFill>
            <a:srgbClr val="DB0605"/>
          </a:solidFill>
          <a:ln>
            <a:solidFill>
              <a:srgbClr val="FF0000"/>
            </a:solidFill>
          </a:ln>
        </p:spPr>
        <p:style>
          <a:lnRef idx="0">
            <a:schemeClr val="accent3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091FA57-EACE-3746-97E8-D1E721086824}"/>
              </a:ext>
            </a:extLst>
          </p:cNvPr>
          <p:cNvSpPr/>
          <p:nvPr/>
        </p:nvSpPr>
        <p:spPr>
          <a:xfrm>
            <a:off x="8615907" y="2771818"/>
            <a:ext cx="1658603" cy="1368001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1FB6B5-7856-A942-AE3E-D854A86E2E72}"/>
              </a:ext>
            </a:extLst>
          </p:cNvPr>
          <p:cNvGrpSpPr/>
          <p:nvPr/>
        </p:nvGrpSpPr>
        <p:grpSpPr>
          <a:xfrm>
            <a:off x="8984486" y="2478675"/>
            <a:ext cx="1474314" cy="586286"/>
            <a:chOff x="7401916" y="418775"/>
            <a:chExt cx="1474314" cy="586286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F2D3049-D171-5E42-8888-539BD245B793}"/>
                </a:ext>
              </a:extLst>
            </p:cNvPr>
            <p:cNvSpPr/>
            <p:nvPr/>
          </p:nvSpPr>
          <p:spPr>
            <a:xfrm>
              <a:off x="7401916" y="418775"/>
              <a:ext cx="1474314" cy="58628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Rounded Rectangle 15">
              <a:extLst>
                <a:ext uri="{FF2B5EF4-FFF2-40B4-BE49-F238E27FC236}">
                  <a16:creationId xmlns:a16="http://schemas.microsoft.com/office/drawing/2014/main" id="{47215A2D-9A4D-9249-9329-F54B0E81466E}"/>
                </a:ext>
              </a:extLst>
            </p:cNvPr>
            <p:cNvSpPr txBox="1"/>
            <p:nvPr/>
          </p:nvSpPr>
          <p:spPr>
            <a:xfrm>
              <a:off x="7419088" y="435947"/>
              <a:ext cx="1439970" cy="5519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0" i="0" kern="120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Solutions Engineering</a:t>
              </a:r>
            </a:p>
          </p:txBody>
        </p:sp>
      </p:grpSp>
      <p:pic>
        <p:nvPicPr>
          <p:cNvPr id="25" name="Graphic 24" descr="Connections">
            <a:extLst>
              <a:ext uri="{FF2B5EF4-FFF2-40B4-BE49-F238E27FC236}">
                <a16:creationId xmlns:a16="http://schemas.microsoft.com/office/drawing/2014/main" id="{1D52BF7A-CC29-934E-A028-C651811E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4020" y="2980252"/>
            <a:ext cx="755703" cy="755703"/>
          </a:xfrm>
          <a:prstGeom prst="rect">
            <a:avLst/>
          </a:prstGeom>
        </p:spPr>
      </p:pic>
      <p:pic>
        <p:nvPicPr>
          <p:cNvPr id="26" name="Graphic 25" descr="Group brainstorm">
            <a:extLst>
              <a:ext uri="{FF2B5EF4-FFF2-40B4-BE49-F238E27FC236}">
                <a16:creationId xmlns:a16="http://schemas.microsoft.com/office/drawing/2014/main" id="{9B655292-7C62-884B-B362-4B281A05F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8157" y="3112437"/>
            <a:ext cx="755703" cy="755703"/>
          </a:xfrm>
          <a:prstGeom prst="rect">
            <a:avLst/>
          </a:prstGeom>
        </p:spPr>
      </p:pic>
      <p:pic>
        <p:nvPicPr>
          <p:cNvPr id="27" name="Graphic 26" descr="Customer review">
            <a:extLst>
              <a:ext uri="{FF2B5EF4-FFF2-40B4-BE49-F238E27FC236}">
                <a16:creationId xmlns:a16="http://schemas.microsoft.com/office/drawing/2014/main" id="{78AECD47-A161-2D4D-ABFF-35AE7C2073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25399" y="3204509"/>
            <a:ext cx="755703" cy="755703"/>
          </a:xfrm>
          <a:prstGeom prst="rect">
            <a:avLst/>
          </a:prstGeom>
        </p:spPr>
      </p:pic>
      <p:pic>
        <p:nvPicPr>
          <p:cNvPr id="28" name="Graphic 27" descr="Bullseye">
            <a:extLst>
              <a:ext uri="{FF2B5EF4-FFF2-40B4-BE49-F238E27FC236}">
                <a16:creationId xmlns:a16="http://schemas.microsoft.com/office/drawing/2014/main" id="{DE215B60-0858-1F4E-9D75-267F2BE455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51128" y="3043548"/>
            <a:ext cx="687003" cy="68700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C03DAE6C-627A-DC4B-89C9-4715B3418038}"/>
              </a:ext>
            </a:extLst>
          </p:cNvPr>
          <p:cNvGrpSpPr/>
          <p:nvPr/>
        </p:nvGrpSpPr>
        <p:grpSpPr>
          <a:xfrm>
            <a:off x="6442031" y="3782507"/>
            <a:ext cx="1474314" cy="586286"/>
            <a:chOff x="5107680" y="1786776"/>
            <a:chExt cx="1474314" cy="586286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A5CF63D-BD9C-2049-BC97-E21B290CB396}"/>
                </a:ext>
              </a:extLst>
            </p:cNvPr>
            <p:cNvSpPr/>
            <p:nvPr/>
          </p:nvSpPr>
          <p:spPr>
            <a:xfrm>
              <a:off x="5107680" y="1786776"/>
              <a:ext cx="1474314" cy="58628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Rounded Rectangle 4">
              <a:extLst>
                <a:ext uri="{FF2B5EF4-FFF2-40B4-BE49-F238E27FC236}">
                  <a16:creationId xmlns:a16="http://schemas.microsoft.com/office/drawing/2014/main" id="{9E2CD6E5-D5BE-3347-963C-BC04B0662A1A}"/>
                </a:ext>
              </a:extLst>
            </p:cNvPr>
            <p:cNvSpPr txBox="1"/>
            <p:nvPr/>
          </p:nvSpPr>
          <p:spPr>
            <a:xfrm>
              <a:off x="5124852" y="1803948"/>
              <a:ext cx="1439970" cy="5519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0" i="0" kern="120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Defining Outcomes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9B457DAB-B860-0D4D-89B3-8D0A72C9F2C2}"/>
              </a:ext>
            </a:extLst>
          </p:cNvPr>
          <p:cNvSpPr/>
          <p:nvPr/>
        </p:nvSpPr>
        <p:spPr>
          <a:xfrm>
            <a:off x="2264218" y="6366199"/>
            <a:ext cx="99277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8"/>
            <a:r>
              <a:rPr lang="en-US" sz="160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Each Engagement is Uniquely Served in a Collaborative Partnership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D0BB6D-0BE2-EC45-96D9-6481621BD986}"/>
              </a:ext>
            </a:extLst>
          </p:cNvPr>
          <p:cNvSpPr txBox="1"/>
          <p:nvPr/>
        </p:nvSpPr>
        <p:spPr>
          <a:xfrm>
            <a:off x="702526" y="423289"/>
            <a:ext cx="10872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chemeClr val="tx1">
                    <a:lumMod val="50000"/>
                    <a:lumOff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Next Steps  </a:t>
            </a:r>
            <a:r>
              <a:rPr lang="en-US" sz="2600" b="1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 </a:t>
            </a:r>
            <a:r>
              <a:rPr lang="en-US" sz="2600" b="1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200" b="1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Dive deeper into any one of our practice areas with a domain expert to develop technology solutions that are positioned to create value for your business.</a:t>
            </a:r>
            <a:endParaRPr lang="en-US" sz="2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415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1">
            <a:extLst>
              <a:ext uri="{FF2B5EF4-FFF2-40B4-BE49-F238E27FC236}">
                <a16:creationId xmlns:a16="http://schemas.microsoft.com/office/drawing/2014/main" id="{46CA9229-EFCC-0A45-841E-A829EA6B0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3716" y="1"/>
            <a:ext cx="8378283" cy="63365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969CC2-E90B-4D42-BEB2-B747A601243A}"/>
              </a:ext>
            </a:extLst>
          </p:cNvPr>
          <p:cNvSpPr/>
          <p:nvPr/>
        </p:nvSpPr>
        <p:spPr>
          <a:xfrm>
            <a:off x="5692816" y="1643605"/>
            <a:ext cx="5559316" cy="377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"Direct digital transformation (DX) investment is growing at a compound annual growth rate (CAGR) of 17.5% from 2020 to 2023 and is expected to approach $7.1 trillion as companies build on existing strategies and investments, becoming digital-at-scale future enterprises. Organizations with new digital business models at their core are successfully competing in the digital platform economy.”</a:t>
            </a:r>
          </a:p>
          <a:p>
            <a:pPr algn="r">
              <a:lnSpc>
                <a:spcPct val="150000"/>
              </a:lnSpc>
            </a:pPr>
            <a:r>
              <a:rPr lang="en-US" b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IDC, 20</a:t>
            </a:r>
            <a:r>
              <a:rPr lang="en-US" b="1">
                <a:latin typeface="Helvetica Neue Light" panose="02000403000000020004" pitchFamily="2" charset="0"/>
                <a:ea typeface="Helvetica Neue Light" panose="02000403000000020004" pitchFamily="2" charset="0"/>
              </a:rPr>
              <a:t>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2F4B4B-6C95-4644-B58F-D1F161283F7F}"/>
              </a:ext>
            </a:extLst>
          </p:cNvPr>
          <p:cNvSpPr/>
          <p:nvPr/>
        </p:nvSpPr>
        <p:spPr>
          <a:xfrm>
            <a:off x="-345568" y="6366199"/>
            <a:ext cx="120767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8"/>
            <a:r>
              <a:rPr lang="en-US" sz="160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Our Values   </a:t>
            </a:r>
            <a:r>
              <a:rPr lang="en-US" sz="1600">
                <a:solidFill>
                  <a:srgbClr val="EC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</a:t>
            </a:r>
            <a:r>
              <a:rPr lang="en-US" sz="160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Client Centric     Innovative     Proactive     Honest     Empathetic     Reliable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898A0D-8CA2-804F-BBEC-C1E8B77A0526}"/>
              </a:ext>
            </a:extLst>
          </p:cNvPr>
          <p:cNvSpPr txBox="1"/>
          <p:nvPr/>
        </p:nvSpPr>
        <p:spPr>
          <a:xfrm>
            <a:off x="820710" y="490654"/>
            <a:ext cx="4264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Contact 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43147C-D905-0140-B89F-6F3201766CB8}"/>
              </a:ext>
            </a:extLst>
          </p:cNvPr>
          <p:cNvSpPr txBox="1"/>
          <p:nvPr/>
        </p:nvSpPr>
        <p:spPr>
          <a:xfrm>
            <a:off x="626997" y="1643605"/>
            <a:ext cx="4346447" cy="34163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	</a:t>
            </a:r>
            <a:r>
              <a:rPr lang="en-US" b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Website</a:t>
            </a:r>
          </a:p>
          <a:p>
            <a:r>
              <a:rPr lang="en-US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	www.ilink-systems.com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CA4CC9-A4C2-6C45-889F-629DDF5782CE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Times" pitchFamily="2" charset="0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96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3E4BDAA-0643-AD44-A84D-67BD6351B9E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8C8D6B-26DF-8549-92D6-860E1C28561C}"/>
              </a:ext>
            </a:extLst>
          </p:cNvPr>
          <p:cNvCxnSpPr>
            <a:cxnSpLocks/>
          </p:cNvCxnSpPr>
          <p:nvPr/>
        </p:nvCxnSpPr>
        <p:spPr>
          <a:xfrm>
            <a:off x="555871" y="414139"/>
            <a:ext cx="0" cy="8571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3A85D1B2-A7E0-684A-8234-FAD793E9DBA9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05EC37-7DCD-F64C-B540-625325EE26EC}"/>
              </a:ext>
            </a:extLst>
          </p:cNvPr>
          <p:cNvSpPr/>
          <p:nvPr userDrawn="1"/>
        </p:nvSpPr>
        <p:spPr>
          <a:xfrm>
            <a:off x="0" y="6533058"/>
            <a:ext cx="12192000" cy="3249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lvl="6"/>
            <a:endParaRPr lang="en-US" sz="1200" b="1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 Condensed" panose="02000503000000020004" pitchFamily="2" charset="0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410094" y="6400800"/>
            <a:ext cx="1485381" cy="457200"/>
            <a:chOff x="410094" y="6113609"/>
            <a:chExt cx="2344292" cy="74439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3850B2-80A8-4F40-94AE-16F7E4B97114}"/>
                </a:ext>
              </a:extLst>
            </p:cNvPr>
            <p:cNvSpPr/>
            <p:nvPr userDrawn="1"/>
          </p:nvSpPr>
          <p:spPr>
            <a:xfrm>
              <a:off x="437357" y="6113609"/>
              <a:ext cx="2289767" cy="744391"/>
            </a:xfrm>
            <a:prstGeom prst="rect">
              <a:avLst/>
            </a:prstGeom>
            <a:solidFill>
              <a:srgbClr val="DB0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B1FC645-430F-8C4E-8DB8-85707C9E6E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/>
            <a:stretch>
              <a:fillRect/>
            </a:stretch>
          </p:blipFill>
          <p:spPr>
            <a:xfrm>
              <a:off x="410094" y="6199079"/>
              <a:ext cx="2344292" cy="580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738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89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90" r:id="rId30"/>
    <p:sldLayoutId id="2147483691" r:id="rId31"/>
    <p:sldLayoutId id="2147483692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Historic" panose="020B0502040204020203" pitchFamily="34" charset="0"/>
          <a:ea typeface="Segoe UI Historic" panose="020B0502040204020203" pitchFamily="34" charset="0"/>
          <a:cs typeface="Segoe UI Historic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Historic" panose="020B0502040204020203" pitchFamily="34" charset="0"/>
          <a:ea typeface="Segoe UI Historic" panose="020B0502040204020203" pitchFamily="34" charset="0"/>
          <a:cs typeface="Segoe UI Historic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Historic" panose="020B0502040204020203" pitchFamily="34" charset="0"/>
          <a:ea typeface="Segoe UI Historic" panose="020B0502040204020203" pitchFamily="34" charset="0"/>
          <a:cs typeface="Segoe UI Historic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Historic" panose="020B0502040204020203" pitchFamily="34" charset="0"/>
          <a:ea typeface="Segoe UI Historic" panose="020B0502040204020203" pitchFamily="34" charset="0"/>
          <a:cs typeface="Segoe UI Historic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Historic" panose="020B0502040204020203" pitchFamily="34" charset="0"/>
          <a:ea typeface="Segoe UI Historic" panose="020B0502040204020203" pitchFamily="34" charset="0"/>
          <a:cs typeface="Segoe UI Historic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64.png"/><Relationship Id="rId18" Type="http://schemas.openxmlformats.org/officeDocument/2006/relationships/image" Target="../media/image69.sv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17" Type="http://schemas.openxmlformats.org/officeDocument/2006/relationships/image" Target="../media/image68.png"/><Relationship Id="rId2" Type="http://schemas.openxmlformats.org/officeDocument/2006/relationships/image" Target="../media/image53.png"/><Relationship Id="rId16" Type="http://schemas.openxmlformats.org/officeDocument/2006/relationships/image" Target="../media/image67.svg"/><Relationship Id="rId20" Type="http://schemas.openxmlformats.org/officeDocument/2006/relationships/image" Target="../media/image71.sv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24" Type="http://schemas.openxmlformats.org/officeDocument/2006/relationships/image" Target="../media/image75.sv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10" Type="http://schemas.openxmlformats.org/officeDocument/2006/relationships/image" Target="../media/image61.svg"/><Relationship Id="rId19" Type="http://schemas.openxmlformats.org/officeDocument/2006/relationships/image" Target="../media/image70.png"/><Relationship Id="rId4" Type="http://schemas.openxmlformats.org/officeDocument/2006/relationships/image" Target="../media/image55.svg"/><Relationship Id="rId9" Type="http://schemas.openxmlformats.org/officeDocument/2006/relationships/image" Target="../media/image60.png"/><Relationship Id="rId14" Type="http://schemas.openxmlformats.org/officeDocument/2006/relationships/image" Target="../media/image65.svg"/><Relationship Id="rId22" Type="http://schemas.openxmlformats.org/officeDocument/2006/relationships/image" Target="../media/image7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3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sv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81.svg"/><Relationship Id="rId5" Type="http://schemas.openxmlformats.org/officeDocument/2006/relationships/diagramQuickStyle" Target="../diagrams/quickStyle6.xml"/><Relationship Id="rId15" Type="http://schemas.openxmlformats.org/officeDocument/2006/relationships/image" Target="../media/image85.svg"/><Relationship Id="rId10" Type="http://schemas.openxmlformats.org/officeDocument/2006/relationships/image" Target="../media/image80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79.svg"/><Relationship Id="rId1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26" Type="http://schemas.openxmlformats.org/officeDocument/2006/relationships/image" Target="../media/image125.png"/><Relationship Id="rId3" Type="http://schemas.openxmlformats.org/officeDocument/2006/relationships/image" Target="../media/image102.png"/><Relationship Id="rId21" Type="http://schemas.openxmlformats.org/officeDocument/2006/relationships/image" Target="../media/image120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5" Type="http://schemas.openxmlformats.org/officeDocument/2006/relationships/image" Target="../media/image124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20" Type="http://schemas.openxmlformats.org/officeDocument/2006/relationships/image" Target="../media/image119.png"/><Relationship Id="rId29" Type="http://schemas.openxmlformats.org/officeDocument/2006/relationships/image" Target="../media/image1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24" Type="http://schemas.openxmlformats.org/officeDocument/2006/relationships/image" Target="../media/image123.jpeg"/><Relationship Id="rId5" Type="http://schemas.openxmlformats.org/officeDocument/2006/relationships/image" Target="../media/image104.jpeg"/><Relationship Id="rId15" Type="http://schemas.openxmlformats.org/officeDocument/2006/relationships/image" Target="../media/image114.jpeg"/><Relationship Id="rId23" Type="http://schemas.openxmlformats.org/officeDocument/2006/relationships/image" Target="../media/image122.png"/><Relationship Id="rId28" Type="http://schemas.openxmlformats.org/officeDocument/2006/relationships/image" Target="../media/image127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31" Type="http://schemas.openxmlformats.org/officeDocument/2006/relationships/image" Target="../media/image130.png"/><Relationship Id="rId4" Type="http://schemas.openxmlformats.org/officeDocument/2006/relationships/image" Target="../media/image103.jpe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Relationship Id="rId22" Type="http://schemas.openxmlformats.org/officeDocument/2006/relationships/image" Target="../media/image121.png"/><Relationship Id="rId27" Type="http://schemas.openxmlformats.org/officeDocument/2006/relationships/image" Target="../media/image126.jpeg"/><Relationship Id="rId30" Type="http://schemas.openxmlformats.org/officeDocument/2006/relationships/image" Target="../media/image1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0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32D30D-B476-6C4C-896A-A4A56AEAB11A}"/>
              </a:ext>
            </a:extLst>
          </p:cNvPr>
          <p:cNvSpPr/>
          <p:nvPr/>
        </p:nvSpPr>
        <p:spPr>
          <a:xfrm>
            <a:off x="0" y="6255304"/>
            <a:ext cx="12192000" cy="6230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lvl="6"/>
            <a:r>
              <a:rPr lang="en-US" sz="1200" b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Condensed" panose="02000503000000020004" pitchFamily="2" charset="0"/>
              </a:rPr>
              <a:t>    	</a:t>
            </a:r>
            <a:endParaRPr lang="en-US" sz="1200" b="1">
              <a:solidFill>
                <a:schemeClr val="bg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3A0D1C-C995-4245-B0D4-1907507A36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20141" y="6434194"/>
            <a:ext cx="6371859" cy="409575"/>
          </a:xfrm>
        </p:spPr>
        <p:txBody>
          <a:bodyPr/>
          <a:lstStyle/>
          <a:p>
            <a:r>
              <a:rPr lang="en-US"/>
              <a:t>Business-led Technology Partners Delivering Real Digital Outcomes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5DE19A-D6F5-2D45-AAA7-167F86055CFC}"/>
              </a:ext>
            </a:extLst>
          </p:cNvPr>
          <p:cNvSpPr/>
          <p:nvPr/>
        </p:nvSpPr>
        <p:spPr>
          <a:xfrm>
            <a:off x="437357" y="6121570"/>
            <a:ext cx="2289767" cy="744391"/>
          </a:xfrm>
          <a:prstGeom prst="rect">
            <a:avLst/>
          </a:prstGeom>
          <a:solidFill>
            <a:srgbClr val="DB0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1060D8-67A1-AE4D-9CA9-85BFEDE1E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08" y="6127768"/>
            <a:ext cx="2398816" cy="5937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1409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2" descr="Setting a new Gold Standard as a Microsoft Partner - Halian">
            <a:extLst>
              <a:ext uri="{FF2B5EF4-FFF2-40B4-BE49-F238E27FC236}">
                <a16:creationId xmlns:a16="http://schemas.microsoft.com/office/drawing/2014/main" id="{B3631BEA-0DC8-4794-B7E3-2CA4ACAFF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66" y="5241303"/>
            <a:ext cx="1523772" cy="101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5883506-030D-5ED4-B107-7BA963436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9" y="136525"/>
            <a:ext cx="11943760" cy="52672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64170D-9F59-1513-D647-BDD749A1FBA5}"/>
              </a:ext>
            </a:extLst>
          </p:cNvPr>
          <p:cNvSpPr txBox="1"/>
          <p:nvPr/>
        </p:nvSpPr>
        <p:spPr>
          <a:xfrm>
            <a:off x="7092884" y="3996034"/>
            <a:ext cx="5099116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Segoe UI Historic"/>
                <a:ea typeface="Segoe UI Historic"/>
                <a:cs typeface="Segoe UI Historic"/>
              </a:rPr>
              <a:t>Inventory Forecasting</a:t>
            </a:r>
          </a:p>
        </p:txBody>
      </p:sp>
    </p:spTree>
    <p:extLst>
      <p:ext uri="{BB962C8B-B14F-4D97-AF65-F5344CB8AC3E}">
        <p14:creationId xmlns:p14="http://schemas.microsoft.com/office/powerpoint/2010/main" val="3410999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17921-2CCD-509F-5632-A5BE4749A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1674"/>
          </a:xfrm>
        </p:spPr>
        <p:txBody>
          <a:bodyPr>
            <a:normAutofit/>
          </a:bodyPr>
          <a:lstStyle/>
          <a:p>
            <a:r>
              <a:rPr lang="en-US" sz="3600" b="1" dirty="0"/>
              <a:t>Trends and Seasonality: </a:t>
            </a:r>
            <a:endParaRPr lang="en-IN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3DD15-5FB3-F95F-A128-9BEAC8F05E10}"/>
              </a:ext>
            </a:extLst>
          </p:cNvPr>
          <p:cNvSpPr txBox="1"/>
          <p:nvPr/>
        </p:nvSpPr>
        <p:spPr>
          <a:xfrm>
            <a:off x="914399" y="882134"/>
            <a:ext cx="3577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Location</a:t>
            </a:r>
            <a:r>
              <a:rPr lang="en-US" dirty="0"/>
              <a:t>: Hayward,  </a:t>
            </a:r>
            <a:r>
              <a:rPr lang="en-US" b="1" dirty="0"/>
              <a:t>Item</a:t>
            </a:r>
            <a:r>
              <a:rPr lang="en-US" dirty="0"/>
              <a:t>: Drumstick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3ED3AC-A488-95CE-C71E-65B589C12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99" y="1403470"/>
            <a:ext cx="10439401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82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17921-2CCD-509F-5632-A5BE4749A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1674"/>
          </a:xfrm>
        </p:spPr>
        <p:txBody>
          <a:bodyPr>
            <a:normAutofit/>
          </a:bodyPr>
          <a:lstStyle/>
          <a:p>
            <a:r>
              <a:rPr lang="en-US" sz="3600" b="1" dirty="0"/>
              <a:t>Trends and Seasonality: </a:t>
            </a:r>
            <a:endParaRPr lang="en-IN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3DD15-5FB3-F95F-A128-9BEAC8F05E10}"/>
              </a:ext>
            </a:extLst>
          </p:cNvPr>
          <p:cNvSpPr txBox="1"/>
          <p:nvPr/>
        </p:nvSpPr>
        <p:spPr>
          <a:xfrm>
            <a:off x="914399" y="882134"/>
            <a:ext cx="3577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Location</a:t>
            </a:r>
            <a:r>
              <a:rPr lang="en-US" dirty="0"/>
              <a:t>: Lakewood,  </a:t>
            </a:r>
            <a:r>
              <a:rPr lang="en-US" b="1" dirty="0"/>
              <a:t>Item</a:t>
            </a:r>
            <a:r>
              <a:rPr lang="en-US" dirty="0"/>
              <a:t>: Chicken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66426-C5AC-34B9-893D-502C356B1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830" y="1251466"/>
            <a:ext cx="10158340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06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031BB-3C3C-72AD-ADF6-275ED45EB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642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/>
              <a:t>Forecasting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Matrices: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9FDC68-02F5-ED68-2EDD-93BF1CF1B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17" y="1223778"/>
            <a:ext cx="10905165" cy="470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11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30655-473D-3C10-47A0-316229D0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7850"/>
          </a:xfrm>
        </p:spPr>
        <p:txBody>
          <a:bodyPr>
            <a:normAutofit/>
          </a:bodyPr>
          <a:lstStyle/>
          <a:p>
            <a:r>
              <a:rPr lang="en-US" sz="3600" b="1" dirty="0"/>
              <a:t>Forecasting:</a:t>
            </a:r>
            <a:endParaRPr lang="en-IN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37D9E-3475-AB46-FF03-DE6790B36216}"/>
              </a:ext>
            </a:extLst>
          </p:cNvPr>
          <p:cNvSpPr txBox="1"/>
          <p:nvPr/>
        </p:nvSpPr>
        <p:spPr>
          <a:xfrm>
            <a:off x="914399" y="967769"/>
            <a:ext cx="3577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Location</a:t>
            </a:r>
            <a:r>
              <a:rPr lang="en-US" dirty="0"/>
              <a:t>: Lakewood,  </a:t>
            </a:r>
            <a:r>
              <a:rPr lang="en-US" b="1" dirty="0"/>
              <a:t>Item</a:t>
            </a:r>
            <a:r>
              <a:rPr lang="en-US" dirty="0"/>
              <a:t>: Chicken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B307AB-BBFB-5BDE-9D21-3B57A05EF920}"/>
              </a:ext>
            </a:extLst>
          </p:cNvPr>
          <p:cNvSpPr txBox="1"/>
          <p:nvPr/>
        </p:nvSpPr>
        <p:spPr>
          <a:xfrm>
            <a:off x="914399" y="5695024"/>
            <a:ext cx="525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MSE</a:t>
            </a:r>
            <a:r>
              <a:rPr lang="en-US" dirty="0"/>
              <a:t>:135.44,  </a:t>
            </a:r>
            <a:r>
              <a:rPr lang="en-US" b="1" dirty="0"/>
              <a:t>RMSE</a:t>
            </a:r>
            <a:r>
              <a:rPr lang="en-US" dirty="0"/>
              <a:t>: 11.64,  </a:t>
            </a:r>
            <a:r>
              <a:rPr lang="en-US" b="1" dirty="0"/>
              <a:t>MAPE</a:t>
            </a:r>
            <a:r>
              <a:rPr lang="en-US" dirty="0"/>
              <a:t>: 22%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68DDB-9556-5636-35C4-EFCDC0665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7101"/>
            <a:ext cx="10036410" cy="4397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4DE1C1-A1CD-0B96-EF21-DF53CB1426B4}"/>
              </a:ext>
            </a:extLst>
          </p:cNvPr>
          <p:cNvSpPr txBox="1"/>
          <p:nvPr/>
        </p:nvSpPr>
        <p:spPr>
          <a:xfrm>
            <a:off x="6855576" y="1416634"/>
            <a:ext cx="21750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Blue Line: </a:t>
            </a:r>
            <a:r>
              <a:rPr lang="en-US" sz="1100" b="1" i="1" dirty="0" err="1"/>
              <a:t>Actual_Qty</a:t>
            </a:r>
            <a:endParaRPr lang="en-US" sz="1100" b="1" i="1" dirty="0"/>
          </a:p>
          <a:p>
            <a:r>
              <a:rPr lang="en-IN" sz="1100" b="1" dirty="0"/>
              <a:t>Dotted Line: </a:t>
            </a:r>
            <a:r>
              <a:rPr lang="en-IN" sz="1100" b="1" i="1" dirty="0" err="1"/>
              <a:t>Forecasted_Qty</a:t>
            </a:r>
            <a:endParaRPr lang="en-IN" sz="1100" b="1" i="1" dirty="0"/>
          </a:p>
        </p:txBody>
      </p:sp>
    </p:spTree>
    <p:extLst>
      <p:ext uri="{BB962C8B-B14F-4D97-AF65-F5344CB8AC3E}">
        <p14:creationId xmlns:p14="http://schemas.microsoft.com/office/powerpoint/2010/main" val="2592533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30655-473D-3C10-47A0-316229D0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7850"/>
          </a:xfrm>
        </p:spPr>
        <p:txBody>
          <a:bodyPr>
            <a:normAutofit/>
          </a:bodyPr>
          <a:lstStyle/>
          <a:p>
            <a:r>
              <a:rPr lang="en-US" sz="3600" b="1" dirty="0"/>
              <a:t>Forecasting:</a:t>
            </a:r>
            <a:endParaRPr lang="en-IN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37D9E-3475-AB46-FF03-DE6790B36216}"/>
              </a:ext>
            </a:extLst>
          </p:cNvPr>
          <p:cNvSpPr txBox="1"/>
          <p:nvPr/>
        </p:nvSpPr>
        <p:spPr>
          <a:xfrm>
            <a:off x="914399" y="967769"/>
            <a:ext cx="443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Location</a:t>
            </a:r>
            <a:r>
              <a:rPr lang="en-US" dirty="0"/>
              <a:t>: SAN FRANCISCO,  </a:t>
            </a:r>
            <a:r>
              <a:rPr lang="en-US" b="1" dirty="0"/>
              <a:t>Item</a:t>
            </a:r>
            <a:r>
              <a:rPr lang="en-US" dirty="0"/>
              <a:t>: Beef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B307AB-BBFB-5BDE-9D21-3B57A05EF920}"/>
              </a:ext>
            </a:extLst>
          </p:cNvPr>
          <p:cNvSpPr txBox="1"/>
          <p:nvPr/>
        </p:nvSpPr>
        <p:spPr>
          <a:xfrm>
            <a:off x="1013255" y="5705565"/>
            <a:ext cx="525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MSE</a:t>
            </a:r>
            <a:r>
              <a:rPr lang="en-US" dirty="0"/>
              <a:t>:3099.57,  </a:t>
            </a:r>
            <a:r>
              <a:rPr lang="en-US" b="1" dirty="0"/>
              <a:t>RMSE</a:t>
            </a:r>
            <a:r>
              <a:rPr lang="en-US" dirty="0"/>
              <a:t>: 55.67,  </a:t>
            </a:r>
            <a:r>
              <a:rPr lang="en-US" b="1" dirty="0"/>
              <a:t>MAPE</a:t>
            </a:r>
            <a:r>
              <a:rPr lang="en-US" dirty="0"/>
              <a:t>: 23%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EF693-92C3-F74D-430A-18F29AEAC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63" y="1337101"/>
            <a:ext cx="9998306" cy="42294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AF052D-A90F-A88B-1C70-6AAEA4F916A2}"/>
              </a:ext>
            </a:extLst>
          </p:cNvPr>
          <p:cNvSpPr txBox="1"/>
          <p:nvPr/>
        </p:nvSpPr>
        <p:spPr>
          <a:xfrm>
            <a:off x="7157234" y="1403733"/>
            <a:ext cx="21395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Blue Line: </a:t>
            </a:r>
            <a:r>
              <a:rPr lang="en-US" sz="1050" b="1" i="1" dirty="0" err="1"/>
              <a:t>Actual</a:t>
            </a:r>
            <a:r>
              <a:rPr lang="en-US" sz="1050" b="1" dirty="0" err="1"/>
              <a:t>_Qty</a:t>
            </a:r>
            <a:endParaRPr lang="en-US" sz="1050" b="1" dirty="0"/>
          </a:p>
          <a:p>
            <a:r>
              <a:rPr lang="en-IN" sz="1050" b="1" dirty="0"/>
              <a:t>Dotted Line: </a:t>
            </a:r>
            <a:r>
              <a:rPr lang="en-IN" sz="1050" b="1" i="1" dirty="0" err="1"/>
              <a:t>Forecasted</a:t>
            </a:r>
            <a:r>
              <a:rPr lang="en-IN" sz="1050" b="1" dirty="0" err="1"/>
              <a:t>_Qty</a:t>
            </a:r>
            <a:endParaRPr lang="en-IN" sz="1050" b="1" dirty="0"/>
          </a:p>
        </p:txBody>
      </p:sp>
    </p:spTree>
    <p:extLst>
      <p:ext uri="{BB962C8B-B14F-4D97-AF65-F5344CB8AC3E}">
        <p14:creationId xmlns:p14="http://schemas.microsoft.com/office/powerpoint/2010/main" val="3493931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30655-473D-3C10-47A0-316229D0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7850"/>
          </a:xfrm>
        </p:spPr>
        <p:txBody>
          <a:bodyPr>
            <a:normAutofit/>
          </a:bodyPr>
          <a:lstStyle/>
          <a:p>
            <a:r>
              <a:rPr lang="en-US" sz="3600" b="1" dirty="0"/>
              <a:t>Forecasting:</a:t>
            </a:r>
            <a:endParaRPr lang="en-IN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37D9E-3475-AB46-FF03-DE6790B36216}"/>
              </a:ext>
            </a:extLst>
          </p:cNvPr>
          <p:cNvSpPr txBox="1"/>
          <p:nvPr/>
        </p:nvSpPr>
        <p:spPr>
          <a:xfrm>
            <a:off x="914399" y="967769"/>
            <a:ext cx="3577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Location</a:t>
            </a:r>
            <a:r>
              <a:rPr lang="en-US" dirty="0"/>
              <a:t>: Richmond CA,  </a:t>
            </a:r>
            <a:r>
              <a:rPr lang="en-US" b="1" dirty="0"/>
              <a:t>Item</a:t>
            </a:r>
            <a:r>
              <a:rPr lang="en-US" dirty="0"/>
              <a:t>: Fillet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B307AB-BBFB-5BDE-9D21-3B57A05EF920}"/>
              </a:ext>
            </a:extLst>
          </p:cNvPr>
          <p:cNvSpPr txBox="1"/>
          <p:nvPr/>
        </p:nvSpPr>
        <p:spPr>
          <a:xfrm>
            <a:off x="914399" y="5695024"/>
            <a:ext cx="525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MSE</a:t>
            </a:r>
            <a:r>
              <a:rPr lang="en-US" dirty="0"/>
              <a:t>:234.25,  </a:t>
            </a:r>
            <a:r>
              <a:rPr lang="en-US" b="1" dirty="0"/>
              <a:t>RMSE</a:t>
            </a:r>
            <a:r>
              <a:rPr lang="en-US" dirty="0"/>
              <a:t>: 15.31,  </a:t>
            </a:r>
            <a:r>
              <a:rPr lang="en-US" b="1" dirty="0"/>
              <a:t>MAPE</a:t>
            </a:r>
            <a:r>
              <a:rPr lang="en-US" dirty="0"/>
              <a:t>: 19%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4369E-6B91-8BF3-6864-4CC54DAB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337101"/>
            <a:ext cx="10059272" cy="4244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DD2673-18B6-D5DA-64F4-91B4F7A1F4E5}"/>
              </a:ext>
            </a:extLst>
          </p:cNvPr>
          <p:cNvSpPr txBox="1"/>
          <p:nvPr/>
        </p:nvSpPr>
        <p:spPr>
          <a:xfrm>
            <a:off x="7194941" y="1356434"/>
            <a:ext cx="21395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Blue Line: </a:t>
            </a:r>
            <a:r>
              <a:rPr lang="en-US" sz="1050" b="1" i="1" dirty="0" err="1"/>
              <a:t>Actual_Qty</a:t>
            </a:r>
            <a:endParaRPr lang="en-US" sz="1050" b="1" i="1" dirty="0"/>
          </a:p>
          <a:p>
            <a:r>
              <a:rPr lang="en-IN" sz="1050" b="1" dirty="0"/>
              <a:t>Dotted Line: </a:t>
            </a:r>
            <a:r>
              <a:rPr lang="en-IN" sz="1050" b="1" i="1" dirty="0" err="1"/>
              <a:t>Forecasted</a:t>
            </a:r>
            <a:r>
              <a:rPr lang="en-IN" sz="1050" b="1" dirty="0" err="1"/>
              <a:t>_Qty</a:t>
            </a:r>
            <a:endParaRPr lang="en-IN" sz="1050" b="1" dirty="0"/>
          </a:p>
        </p:txBody>
      </p:sp>
    </p:spTree>
    <p:extLst>
      <p:ext uri="{BB962C8B-B14F-4D97-AF65-F5344CB8AC3E}">
        <p14:creationId xmlns:p14="http://schemas.microsoft.com/office/powerpoint/2010/main" val="73798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031BB-3C3C-72AD-ADF6-275ED45EB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4685"/>
          </a:xfrm>
        </p:spPr>
        <p:txBody>
          <a:bodyPr>
            <a:normAutofit/>
          </a:bodyPr>
          <a:lstStyle/>
          <a:p>
            <a:r>
              <a:rPr lang="en-US" sz="3600" b="1" dirty="0"/>
              <a:t>Stock Analysis (May-Nov 2022):</a:t>
            </a:r>
            <a:endParaRPr lang="en-IN" sz="3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CEA5C-2E75-340A-3BAF-2113DED39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272805"/>
            <a:ext cx="5257800" cy="48734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7426A2-849C-C955-19B4-219B76C9155F}"/>
              </a:ext>
            </a:extLst>
          </p:cNvPr>
          <p:cNvSpPr txBox="1"/>
          <p:nvPr/>
        </p:nvSpPr>
        <p:spPr>
          <a:xfrm>
            <a:off x="1766749" y="966641"/>
            <a:ext cx="132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Actual Data</a:t>
            </a:r>
            <a:endParaRPr lang="en-IN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368C7-D51A-809A-EDE4-7F6F1E365B3B}"/>
              </a:ext>
            </a:extLst>
          </p:cNvPr>
          <p:cNvSpPr txBox="1"/>
          <p:nvPr/>
        </p:nvSpPr>
        <p:spPr>
          <a:xfrm>
            <a:off x="8441232" y="958218"/>
            <a:ext cx="214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Forecasted Data</a:t>
            </a:r>
            <a:endParaRPr lang="en-IN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2926C3-5F38-5C40-7BED-575379E04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033" y="1335973"/>
            <a:ext cx="5257800" cy="481030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AB78A0-B2EB-CC2E-B3D5-D4F0A40308C1}"/>
              </a:ext>
            </a:extLst>
          </p:cNvPr>
          <p:cNvSpPr/>
          <p:nvPr/>
        </p:nvSpPr>
        <p:spPr>
          <a:xfrm>
            <a:off x="8323868" y="1920642"/>
            <a:ext cx="659876" cy="71751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8D2F44-07CA-8858-B6B7-289B5912B7CF}"/>
              </a:ext>
            </a:extLst>
          </p:cNvPr>
          <p:cNvSpPr/>
          <p:nvPr/>
        </p:nvSpPr>
        <p:spPr>
          <a:xfrm>
            <a:off x="8323868" y="2864066"/>
            <a:ext cx="659876" cy="71751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27D138-6622-55B2-AD61-ABC262AB22EE}"/>
              </a:ext>
            </a:extLst>
          </p:cNvPr>
          <p:cNvSpPr/>
          <p:nvPr/>
        </p:nvSpPr>
        <p:spPr>
          <a:xfrm>
            <a:off x="8323868" y="3776551"/>
            <a:ext cx="659876" cy="71751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A2E103E-F62F-1E5F-88F9-0008EB4A158D}"/>
              </a:ext>
            </a:extLst>
          </p:cNvPr>
          <p:cNvSpPr/>
          <p:nvPr/>
        </p:nvSpPr>
        <p:spPr>
          <a:xfrm>
            <a:off x="8323868" y="4689036"/>
            <a:ext cx="659876" cy="71751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A901D78-BA58-F829-96E1-8390182C445B}"/>
              </a:ext>
            </a:extLst>
          </p:cNvPr>
          <p:cNvSpPr/>
          <p:nvPr/>
        </p:nvSpPr>
        <p:spPr>
          <a:xfrm>
            <a:off x="8323868" y="5631801"/>
            <a:ext cx="659876" cy="46934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047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031BB-3C3C-72AD-ADF6-275ED45EB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6982"/>
          </a:xfrm>
        </p:spPr>
        <p:txBody>
          <a:bodyPr>
            <a:normAutofit/>
          </a:bodyPr>
          <a:lstStyle/>
          <a:p>
            <a:r>
              <a:rPr lang="en-US" sz="2400" b="1" dirty="0"/>
              <a:t>Weekly </a:t>
            </a:r>
            <a:r>
              <a:rPr lang="en-US" sz="2400" b="1" dirty="0" err="1"/>
              <a:t>Onhand</a:t>
            </a:r>
            <a:r>
              <a:rPr lang="en-US" sz="2400" b="1" dirty="0"/>
              <a:t>, Overstock and Understock cases: (May-Nov 2022)</a:t>
            </a:r>
            <a:endParaRPr lang="en-IN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00F481-E04B-B5F2-434C-9BF2C3F5D360}"/>
              </a:ext>
            </a:extLst>
          </p:cNvPr>
          <p:cNvSpPr txBox="1"/>
          <p:nvPr/>
        </p:nvSpPr>
        <p:spPr>
          <a:xfrm>
            <a:off x="914399" y="809767"/>
            <a:ext cx="3577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Location</a:t>
            </a:r>
            <a:r>
              <a:rPr lang="en-US" sz="1600" dirty="0"/>
              <a:t>: Lakewood,  </a:t>
            </a:r>
            <a:r>
              <a:rPr lang="en-US" sz="1600" b="1" dirty="0"/>
              <a:t>Item</a:t>
            </a:r>
            <a:r>
              <a:rPr lang="en-US" sz="1600" dirty="0"/>
              <a:t>: Drumstick</a:t>
            </a:r>
            <a:endParaRPr lang="en-IN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0B769D-88A8-DF83-E638-40F8A4D66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29" y="1177095"/>
            <a:ext cx="9533446" cy="45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73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031BB-3C3C-72AD-ADF6-275ED45EB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6982"/>
          </a:xfrm>
        </p:spPr>
        <p:txBody>
          <a:bodyPr>
            <a:normAutofit/>
          </a:bodyPr>
          <a:lstStyle/>
          <a:p>
            <a:r>
              <a:rPr lang="en-US" sz="2400" b="1" dirty="0"/>
              <a:t>Weekly </a:t>
            </a:r>
            <a:r>
              <a:rPr lang="en-US" sz="2400" b="1" dirty="0" err="1"/>
              <a:t>Onhand</a:t>
            </a:r>
            <a:r>
              <a:rPr lang="en-US" sz="2400" b="1" dirty="0"/>
              <a:t>, Overstock and Understock cases: (May-Nov 2022)</a:t>
            </a:r>
            <a:endParaRPr lang="en-IN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00F481-E04B-B5F2-434C-9BF2C3F5D360}"/>
              </a:ext>
            </a:extLst>
          </p:cNvPr>
          <p:cNvSpPr txBox="1"/>
          <p:nvPr/>
        </p:nvSpPr>
        <p:spPr>
          <a:xfrm>
            <a:off x="914399" y="809767"/>
            <a:ext cx="3577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Location</a:t>
            </a:r>
            <a:r>
              <a:rPr lang="en-US" dirty="0"/>
              <a:t>: </a:t>
            </a:r>
            <a:r>
              <a:rPr lang="en-US" sz="1600" dirty="0"/>
              <a:t>Hayward</a:t>
            </a:r>
            <a:r>
              <a:rPr lang="en-US" dirty="0"/>
              <a:t>,  </a:t>
            </a:r>
            <a:r>
              <a:rPr lang="en-US" b="1" dirty="0"/>
              <a:t>Item</a:t>
            </a:r>
            <a:r>
              <a:rPr lang="en-US" dirty="0"/>
              <a:t>: Chicken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B19EED-8734-1F01-602F-8ECE7FE79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40" y="1138991"/>
            <a:ext cx="10150720" cy="45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31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00C84C4-808E-40E1-B028-4741503C6695}"/>
              </a:ext>
            </a:extLst>
          </p:cNvPr>
          <p:cNvSpPr/>
          <p:nvPr/>
        </p:nvSpPr>
        <p:spPr>
          <a:xfrm>
            <a:off x="5023556" y="5587681"/>
            <a:ext cx="2371725" cy="740138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A71438-3881-4C44-A243-A58A54B55950}"/>
              </a:ext>
            </a:extLst>
          </p:cNvPr>
          <p:cNvSpPr/>
          <p:nvPr/>
        </p:nvSpPr>
        <p:spPr>
          <a:xfrm>
            <a:off x="0" y="6513039"/>
            <a:ext cx="12192000" cy="3652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6"/>
            <a:r>
              <a:rPr lang="en-US" sz="1200" b="1">
                <a:solidFill>
                  <a:schemeClr val="bg1"/>
                </a:solidFill>
                <a:latin typeface="Fira Sans Extra Condensed Medium"/>
                <a:ea typeface="Helvetica Neue Light" panose="02000403000000020004" pitchFamily="2" charset="0"/>
                <a:cs typeface="Helvetica Neue Condensed" panose="02000503000000020004" pitchFamily="2" charset="0"/>
              </a:rPr>
              <a:t>    	</a:t>
            </a:r>
            <a:endParaRPr lang="en-US" sz="1200" b="1">
              <a:solidFill>
                <a:schemeClr val="bg1"/>
              </a:solidFill>
              <a:latin typeface="Fira Sans Extra Condensed Medium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0548C6-70F0-410A-B7CC-7674DE2B588D}"/>
              </a:ext>
            </a:extLst>
          </p:cNvPr>
          <p:cNvSpPr/>
          <p:nvPr/>
        </p:nvSpPr>
        <p:spPr>
          <a:xfrm>
            <a:off x="437357" y="6435334"/>
            <a:ext cx="2289767" cy="430627"/>
          </a:xfrm>
          <a:prstGeom prst="rect">
            <a:avLst/>
          </a:prstGeom>
          <a:solidFill>
            <a:srgbClr val="F00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Fira Sans Extra Condensed Medium"/>
            </a:endParaRPr>
          </a:p>
        </p:txBody>
      </p:sp>
      <p:pic>
        <p:nvPicPr>
          <p:cNvPr id="25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F4E18-1731-42F7-95E4-CC06A38CC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67" y="6353455"/>
            <a:ext cx="2371725" cy="695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4886F5-1FAF-4B84-928E-7DBECE449164}"/>
              </a:ext>
            </a:extLst>
          </p:cNvPr>
          <p:cNvSpPr txBox="1"/>
          <p:nvPr/>
        </p:nvSpPr>
        <p:spPr>
          <a:xfrm>
            <a:off x="702789" y="333441"/>
            <a:ext cx="9444315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Fira Sans Extra Condensed Medium"/>
                <a:cs typeface="Calibri"/>
              </a:rPr>
              <a:t>Data Driven Framework: Control Tower View</a:t>
            </a:r>
          </a:p>
        </p:txBody>
      </p:sp>
      <p:pic>
        <p:nvPicPr>
          <p:cNvPr id="7" name="Graphic 186" descr="Whole pizza with solid fill">
            <a:extLst>
              <a:ext uri="{FF2B5EF4-FFF2-40B4-BE49-F238E27FC236}">
                <a16:creationId xmlns:a16="http://schemas.microsoft.com/office/drawing/2014/main" id="{2547D1DA-A821-49BA-9917-89004215C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9088" y="4472926"/>
            <a:ext cx="650399" cy="582749"/>
          </a:xfrm>
          <a:prstGeom prst="rect">
            <a:avLst/>
          </a:prstGeom>
        </p:spPr>
      </p:pic>
      <p:pic>
        <p:nvPicPr>
          <p:cNvPr id="9" name="Graphic 9" descr="Users with solid fill">
            <a:extLst>
              <a:ext uri="{FF2B5EF4-FFF2-40B4-BE49-F238E27FC236}">
                <a16:creationId xmlns:a16="http://schemas.microsoft.com/office/drawing/2014/main" id="{4A2155CD-2525-48CE-BE94-E28D76877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6466" y="3871999"/>
            <a:ext cx="611957" cy="53026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2CFB98E-8FA1-4DA9-86A9-C37F690A79C9}"/>
              </a:ext>
            </a:extLst>
          </p:cNvPr>
          <p:cNvSpPr/>
          <p:nvPr/>
        </p:nvSpPr>
        <p:spPr>
          <a:xfrm>
            <a:off x="3389669" y="3863985"/>
            <a:ext cx="1302774" cy="1745227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ira Sans Extra Condensed Medium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3AA1C6F-2810-4C27-9D9E-A864455A7546}"/>
              </a:ext>
            </a:extLst>
          </p:cNvPr>
          <p:cNvSpPr/>
          <p:nvPr/>
        </p:nvSpPr>
        <p:spPr>
          <a:xfrm>
            <a:off x="7470056" y="3770667"/>
            <a:ext cx="1315065" cy="1757516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ira Sans Extra Condensed Medium"/>
            </a:endParaRPr>
          </a:p>
        </p:txBody>
      </p:sp>
      <p:pic>
        <p:nvPicPr>
          <p:cNvPr id="11" name="Graphic 11" descr="Warehouse with solid fill">
            <a:extLst>
              <a:ext uri="{FF2B5EF4-FFF2-40B4-BE49-F238E27FC236}">
                <a16:creationId xmlns:a16="http://schemas.microsoft.com/office/drawing/2014/main" id="{F0501638-3735-4224-A58E-7DB25753E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0533" y="3792304"/>
            <a:ext cx="739563" cy="550697"/>
          </a:xfrm>
          <a:prstGeom prst="rect">
            <a:avLst/>
          </a:prstGeom>
        </p:spPr>
      </p:pic>
      <p:pic>
        <p:nvPicPr>
          <p:cNvPr id="13" name="Graphic 13" descr="Gantt Chart with solid fill">
            <a:extLst>
              <a:ext uri="{FF2B5EF4-FFF2-40B4-BE49-F238E27FC236}">
                <a16:creationId xmlns:a16="http://schemas.microsoft.com/office/drawing/2014/main" id="{36E0F3C1-35A8-4883-958C-236FD93A1C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87043" y="2762728"/>
            <a:ext cx="630973" cy="571608"/>
          </a:xfrm>
          <a:prstGeom prst="rect">
            <a:avLst/>
          </a:prstGeom>
        </p:spPr>
      </p:pic>
      <p:pic>
        <p:nvPicPr>
          <p:cNvPr id="14" name="Graphic 14" descr="Scientific Thought with solid fill">
            <a:extLst>
              <a:ext uri="{FF2B5EF4-FFF2-40B4-BE49-F238E27FC236}">
                <a16:creationId xmlns:a16="http://schemas.microsoft.com/office/drawing/2014/main" id="{F9DC1146-86BD-4F94-91D0-7DF15A4386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3823" y="3403269"/>
            <a:ext cx="739040" cy="688696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A67A452-90F2-4A64-893F-F98D21553C42}"/>
              </a:ext>
            </a:extLst>
          </p:cNvPr>
          <p:cNvSpPr/>
          <p:nvPr/>
        </p:nvSpPr>
        <p:spPr>
          <a:xfrm>
            <a:off x="5761699" y="1841087"/>
            <a:ext cx="823455" cy="3711677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ira Sans Extra Condensed Medium"/>
            </a:endParaRPr>
          </a:p>
        </p:txBody>
      </p:sp>
      <p:pic>
        <p:nvPicPr>
          <p:cNvPr id="15" name="Graphic 16" descr="Database with solid fill">
            <a:extLst>
              <a:ext uri="{FF2B5EF4-FFF2-40B4-BE49-F238E27FC236}">
                <a16:creationId xmlns:a16="http://schemas.microsoft.com/office/drawing/2014/main" id="{393215E0-F69D-4BA1-8942-9AF6ABE620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26690" y="4860691"/>
            <a:ext cx="683339" cy="67128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BFBF49-0A06-442F-A763-D9ED6CECFFEB}"/>
              </a:ext>
            </a:extLst>
          </p:cNvPr>
          <p:cNvCxnSpPr/>
          <p:nvPr/>
        </p:nvCxnSpPr>
        <p:spPr>
          <a:xfrm flipV="1">
            <a:off x="4687837" y="4913977"/>
            <a:ext cx="951271" cy="7373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28C0322-53FF-4EEE-A23D-49D5E931AE95}"/>
              </a:ext>
            </a:extLst>
          </p:cNvPr>
          <p:cNvCxnSpPr>
            <a:cxnSpLocks/>
          </p:cNvCxnSpPr>
          <p:nvPr/>
        </p:nvCxnSpPr>
        <p:spPr>
          <a:xfrm>
            <a:off x="6580546" y="4922383"/>
            <a:ext cx="816078" cy="4917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8" name="Graphic 8258" descr="User outline">
            <a:extLst>
              <a:ext uri="{FF2B5EF4-FFF2-40B4-BE49-F238E27FC236}">
                <a16:creationId xmlns:a16="http://schemas.microsoft.com/office/drawing/2014/main" id="{CB835B2E-1104-4C35-B558-88311A74C2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93295" y="2108750"/>
            <a:ext cx="526459" cy="4173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27314AD-1447-4E70-90DE-047946EE7123}"/>
              </a:ext>
            </a:extLst>
          </p:cNvPr>
          <p:cNvSpPr txBox="1"/>
          <p:nvPr/>
        </p:nvSpPr>
        <p:spPr>
          <a:xfrm>
            <a:off x="3249562" y="3237270"/>
            <a:ext cx="1563329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accent5">
                    <a:lumMod val="75000"/>
                  </a:schemeClr>
                </a:solidFill>
                <a:latin typeface="Fira Sans Extra Condensed Medium"/>
              </a:rPr>
              <a:t>Customer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Fira Sans Extra Condensed Medium"/>
            </a:endParaRPr>
          </a:p>
          <a:p>
            <a:pPr algn="ctr"/>
            <a:r>
              <a:rPr lang="en-US" sz="1400" b="1">
                <a:solidFill>
                  <a:schemeClr val="accent5">
                    <a:lumMod val="75000"/>
                  </a:schemeClr>
                </a:solidFill>
                <a:latin typeface="Fira Sans Extra Condensed Medium"/>
                <a:cs typeface="Calibri"/>
              </a:rPr>
              <a:t>Segmentation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1776DD-8404-4BCC-9FB6-3440C1001F79}"/>
              </a:ext>
            </a:extLst>
          </p:cNvPr>
          <p:cNvSpPr txBox="1"/>
          <p:nvPr/>
        </p:nvSpPr>
        <p:spPr>
          <a:xfrm>
            <a:off x="7293078" y="3237269"/>
            <a:ext cx="1563329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accent5">
                    <a:lumMod val="75000"/>
                  </a:schemeClr>
                </a:solidFill>
                <a:latin typeface="Fira Sans Extra Condensed Medium"/>
              </a:rPr>
              <a:t>Demand</a:t>
            </a:r>
            <a:r>
              <a:rPr lang="en-US" sz="1400" b="1">
                <a:solidFill>
                  <a:schemeClr val="accent5">
                    <a:lumMod val="75000"/>
                  </a:schemeClr>
                </a:solidFill>
                <a:latin typeface="Fira Sans Extra Condensed Medium"/>
                <a:cs typeface="Calibri"/>
              </a:rPr>
              <a:t> </a:t>
            </a:r>
          </a:p>
          <a:p>
            <a:pPr algn="ctr"/>
            <a:r>
              <a:rPr lang="en-US" sz="1400" b="1">
                <a:solidFill>
                  <a:schemeClr val="accent5">
                    <a:lumMod val="75000"/>
                  </a:schemeClr>
                </a:solidFill>
                <a:latin typeface="Fira Sans Extra Condensed Medium"/>
                <a:cs typeface="Calibri"/>
              </a:rPr>
              <a:t>Forecasting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D1360A-5C08-4973-B085-286CE7544E56}"/>
              </a:ext>
            </a:extLst>
          </p:cNvPr>
          <p:cNvSpPr txBox="1"/>
          <p:nvPr/>
        </p:nvSpPr>
        <p:spPr>
          <a:xfrm>
            <a:off x="5406815" y="5621101"/>
            <a:ext cx="1563329" cy="73866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Fira Sans Extra Condensed Medium"/>
                <a:cs typeface="Calibri"/>
              </a:rPr>
              <a:t>Data Driven Predictive Framework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695C61E-9765-4ED8-A487-0FD3FC8F2E03}"/>
              </a:ext>
            </a:extLst>
          </p:cNvPr>
          <p:cNvSpPr txBox="1"/>
          <p:nvPr/>
        </p:nvSpPr>
        <p:spPr>
          <a:xfrm>
            <a:off x="5409969" y="2567533"/>
            <a:ext cx="1563329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Fira Sans Extra Condensed Medium"/>
                <a:cs typeface="Calibri"/>
              </a:rPr>
              <a:t>Costco SME 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0FF79C5-35F1-4C72-A509-ACCA2A89EC49}"/>
              </a:ext>
            </a:extLst>
          </p:cNvPr>
          <p:cNvSpPr/>
          <p:nvPr/>
        </p:nvSpPr>
        <p:spPr>
          <a:xfrm flipH="1">
            <a:off x="4417178" y="2172789"/>
            <a:ext cx="2199966" cy="2187674"/>
          </a:xfrm>
          <a:prstGeom prst="arc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Fira Sans Extra Condensed Medium"/>
            </a:endParaRP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DC75B703-045F-4DFD-9798-AA06BFB1A5AF}"/>
              </a:ext>
            </a:extLst>
          </p:cNvPr>
          <p:cNvSpPr/>
          <p:nvPr/>
        </p:nvSpPr>
        <p:spPr>
          <a:xfrm>
            <a:off x="5904577" y="2156029"/>
            <a:ext cx="1904999" cy="2187674"/>
          </a:xfrm>
          <a:prstGeom prst="arc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Fira Sans Extra Condensed Medium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784A1D-617C-4C6C-96DA-FC84E7F03DEC}"/>
              </a:ext>
            </a:extLst>
          </p:cNvPr>
          <p:cNvSpPr txBox="1"/>
          <p:nvPr/>
        </p:nvSpPr>
        <p:spPr>
          <a:xfrm>
            <a:off x="4490883" y="2819397"/>
            <a:ext cx="1501878" cy="73866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Fira Sans Extra Condensed Medium"/>
                <a:cs typeface="Calibri"/>
              </a:rPr>
              <a:t>Re-calibration</a:t>
            </a:r>
            <a:endParaRPr lang="en-US">
              <a:solidFill>
                <a:schemeClr val="accent5">
                  <a:lumMod val="75000"/>
                </a:schemeClr>
              </a:solidFill>
              <a:latin typeface="Fira Sans Extra Condensed Medium"/>
              <a:cs typeface="Calibri"/>
            </a:endParaRPr>
          </a:p>
          <a:p>
            <a:pPr algn="ctr"/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Fira Sans Extra Condensed Medium"/>
                <a:cs typeface="Calibri"/>
              </a:rPr>
              <a:t> &amp;</a:t>
            </a:r>
            <a:endParaRPr lang="en-US">
              <a:solidFill>
                <a:schemeClr val="accent5">
                  <a:lumMod val="75000"/>
                </a:schemeClr>
              </a:solidFill>
              <a:latin typeface="Fira Sans Extra Condensed Medium"/>
              <a:cs typeface="Calibri"/>
            </a:endParaRPr>
          </a:p>
          <a:p>
            <a:pPr algn="ctr"/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Fira Sans Extra Condensed Medium"/>
                <a:cs typeface="Calibri"/>
              </a:rPr>
              <a:t>Monitoring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0C4481B-EA4B-4616-B547-C947A1011CFB}"/>
              </a:ext>
            </a:extLst>
          </p:cNvPr>
          <p:cNvSpPr txBox="1"/>
          <p:nvPr/>
        </p:nvSpPr>
        <p:spPr>
          <a:xfrm>
            <a:off x="6285270" y="2831686"/>
            <a:ext cx="1563329" cy="95410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Fira Sans Extra Condensed Medium"/>
                <a:cs typeface="Calibri"/>
              </a:rPr>
              <a:t>Re-Training</a:t>
            </a:r>
          </a:p>
          <a:p>
            <a:pPr algn="ctr"/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Fira Sans Extra Condensed Medium"/>
                <a:cs typeface="Calibri"/>
              </a:rPr>
              <a:t>&amp;</a:t>
            </a:r>
          </a:p>
          <a:p>
            <a:pPr algn="ctr"/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Fira Sans Extra Condensed Medium"/>
                <a:cs typeface="Calibri"/>
              </a:rPr>
              <a:t>Updates</a:t>
            </a:r>
          </a:p>
          <a:p>
            <a:pPr algn="ctr"/>
            <a:endParaRPr lang="en-US" sz="1400">
              <a:solidFill>
                <a:schemeClr val="accent5">
                  <a:lumMod val="75000"/>
                </a:schemeClr>
              </a:solidFill>
              <a:latin typeface="Fira Sans Extra Condensed Medium"/>
              <a:cs typeface="Calibri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3681498-295A-4E11-9708-F88E85DA5F22}"/>
              </a:ext>
            </a:extLst>
          </p:cNvPr>
          <p:cNvSpPr/>
          <p:nvPr/>
        </p:nvSpPr>
        <p:spPr>
          <a:xfrm>
            <a:off x="9350477" y="1029928"/>
            <a:ext cx="1917289" cy="60222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accent5">
                    <a:lumMod val="75000"/>
                  </a:schemeClr>
                </a:solidFill>
                <a:latin typeface="Fira Sans Extra Condensed Medium"/>
                <a:cs typeface="Calibri"/>
              </a:rPr>
              <a:t>Plan Production 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1786FFA-01BB-47CE-A149-10F22ACD89AF}"/>
              </a:ext>
            </a:extLst>
          </p:cNvPr>
          <p:cNvSpPr/>
          <p:nvPr/>
        </p:nvSpPr>
        <p:spPr>
          <a:xfrm>
            <a:off x="9350476" y="1853379"/>
            <a:ext cx="1917289" cy="55306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accent5">
                    <a:lumMod val="75000"/>
                  </a:schemeClr>
                </a:solidFill>
                <a:latin typeface="Fira Sans Extra Condensed Medium"/>
                <a:cs typeface="Calibri"/>
              </a:rPr>
              <a:t>Optimize Inventory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BD9BE04-76ED-4470-A8FA-4E60C69B001B}"/>
              </a:ext>
            </a:extLst>
          </p:cNvPr>
          <p:cNvSpPr/>
          <p:nvPr/>
        </p:nvSpPr>
        <p:spPr>
          <a:xfrm>
            <a:off x="9350477" y="2627671"/>
            <a:ext cx="1917287" cy="62680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accent5">
                    <a:lumMod val="75000"/>
                  </a:schemeClr>
                </a:solidFill>
                <a:latin typeface="Fira Sans Extra Condensed Medium"/>
                <a:cs typeface="Calibri"/>
              </a:rPr>
              <a:t>Reduced</a:t>
            </a:r>
          </a:p>
          <a:p>
            <a:pPr algn="ctr"/>
            <a:r>
              <a:rPr lang="en-US" sz="1400" b="1">
                <a:solidFill>
                  <a:schemeClr val="accent5">
                    <a:lumMod val="75000"/>
                  </a:schemeClr>
                </a:solidFill>
                <a:latin typeface="Fira Sans Extra Condensed Medium"/>
                <a:cs typeface="Calibri"/>
              </a:rPr>
              <a:t>Transportation Costs </a:t>
            </a:r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755F6930-E691-47E6-8410-4F43DD1D81E9}"/>
              </a:ext>
            </a:extLst>
          </p:cNvPr>
          <p:cNvSpPr/>
          <p:nvPr/>
        </p:nvSpPr>
        <p:spPr>
          <a:xfrm flipH="1">
            <a:off x="8190576" y="1283416"/>
            <a:ext cx="2101643" cy="3564188"/>
          </a:xfrm>
          <a:prstGeom prst="arc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Fira Sans Extra Condensed Medium"/>
            </a:endParaRPr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1985C645-489B-429A-835C-C25F2C1ADDCE}"/>
              </a:ext>
            </a:extLst>
          </p:cNvPr>
          <p:cNvSpPr/>
          <p:nvPr/>
        </p:nvSpPr>
        <p:spPr>
          <a:xfrm flipH="1">
            <a:off x="8190576" y="2069995"/>
            <a:ext cx="2224546" cy="2175383"/>
          </a:xfrm>
          <a:prstGeom prst="arc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Fira Sans Extra Condensed Medium"/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id="{1B3F2D53-1AB2-4278-A032-EAAB4AD95956}"/>
              </a:ext>
            </a:extLst>
          </p:cNvPr>
          <p:cNvSpPr/>
          <p:nvPr/>
        </p:nvSpPr>
        <p:spPr>
          <a:xfrm flipH="1">
            <a:off x="8190576" y="2782832"/>
            <a:ext cx="2224545" cy="860319"/>
          </a:xfrm>
          <a:prstGeom prst="arc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Fira Sans Extra Condensed Medium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44861837-B4D7-4888-A96E-A463A3AB00B2}"/>
              </a:ext>
            </a:extLst>
          </p:cNvPr>
          <p:cNvSpPr/>
          <p:nvPr/>
        </p:nvSpPr>
        <p:spPr>
          <a:xfrm>
            <a:off x="931605" y="1115960"/>
            <a:ext cx="1917289" cy="60222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accent5">
                    <a:lumMod val="75000"/>
                  </a:schemeClr>
                </a:solidFill>
                <a:latin typeface="Fira Sans Extra Condensed Medium"/>
                <a:cs typeface="Calibri"/>
              </a:rPr>
              <a:t>Efficient Promotional Planning  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981BF5B-8CBE-4281-AFAB-EEF96D2C5EB5}"/>
              </a:ext>
            </a:extLst>
          </p:cNvPr>
          <p:cNvSpPr/>
          <p:nvPr/>
        </p:nvSpPr>
        <p:spPr>
          <a:xfrm>
            <a:off x="931604" y="1927120"/>
            <a:ext cx="1917289" cy="55306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accent5">
                    <a:lumMod val="75000"/>
                  </a:schemeClr>
                </a:solidFill>
                <a:latin typeface="Fira Sans Extra Condensed Medium"/>
                <a:cs typeface="Calibri"/>
              </a:rPr>
              <a:t>Sales Trend &amp; Tracking 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196A9AE-4BAF-45F4-8882-F8D00C2824A7}"/>
              </a:ext>
            </a:extLst>
          </p:cNvPr>
          <p:cNvSpPr/>
          <p:nvPr/>
        </p:nvSpPr>
        <p:spPr>
          <a:xfrm>
            <a:off x="931605" y="2725993"/>
            <a:ext cx="1917287" cy="62680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accent5">
                    <a:lumMod val="75000"/>
                  </a:schemeClr>
                </a:solidFill>
                <a:latin typeface="Fira Sans Extra Condensed Medium"/>
                <a:cs typeface="Calibri"/>
              </a:rPr>
              <a:t>Monitor Key KPIs </a:t>
            </a:r>
          </a:p>
        </p:txBody>
      </p:sp>
      <p:sp>
        <p:nvSpPr>
          <p:cNvPr id="70" name="Arc 69">
            <a:extLst>
              <a:ext uri="{FF2B5EF4-FFF2-40B4-BE49-F238E27FC236}">
                <a16:creationId xmlns:a16="http://schemas.microsoft.com/office/drawing/2014/main" id="{BD743936-9027-46B4-AB9B-214BDE43A0A0}"/>
              </a:ext>
            </a:extLst>
          </p:cNvPr>
          <p:cNvSpPr/>
          <p:nvPr/>
        </p:nvSpPr>
        <p:spPr>
          <a:xfrm>
            <a:off x="1848769" y="1455480"/>
            <a:ext cx="2273707" cy="3564188"/>
          </a:xfrm>
          <a:prstGeom prst="arc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Fira Sans Extra Condensed Medium"/>
            </a:endParaRPr>
          </a:p>
        </p:txBody>
      </p:sp>
      <p:sp>
        <p:nvSpPr>
          <p:cNvPr id="71" name="Arc 70">
            <a:extLst>
              <a:ext uri="{FF2B5EF4-FFF2-40B4-BE49-F238E27FC236}">
                <a16:creationId xmlns:a16="http://schemas.microsoft.com/office/drawing/2014/main" id="{545B3EE9-AE65-4B5B-9ABF-57444F18C655}"/>
              </a:ext>
            </a:extLst>
          </p:cNvPr>
          <p:cNvSpPr/>
          <p:nvPr/>
        </p:nvSpPr>
        <p:spPr>
          <a:xfrm>
            <a:off x="1713575" y="2143736"/>
            <a:ext cx="2408900" cy="2175383"/>
          </a:xfrm>
          <a:prstGeom prst="arc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Fira Sans Extra Condensed Medium"/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87A22019-DEA1-4B8B-AF4E-10A321D9C848}"/>
              </a:ext>
            </a:extLst>
          </p:cNvPr>
          <p:cNvSpPr/>
          <p:nvPr/>
        </p:nvSpPr>
        <p:spPr>
          <a:xfrm>
            <a:off x="1725866" y="2819701"/>
            <a:ext cx="2396609" cy="823449"/>
          </a:xfrm>
          <a:prstGeom prst="arc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Fira Sans Extra Condensed Medium"/>
            </a:endParaRPr>
          </a:p>
        </p:txBody>
      </p:sp>
      <p:sp>
        <p:nvSpPr>
          <p:cNvPr id="77" name="Arrow: Pentagon 76">
            <a:extLst>
              <a:ext uri="{FF2B5EF4-FFF2-40B4-BE49-F238E27FC236}">
                <a16:creationId xmlns:a16="http://schemas.microsoft.com/office/drawing/2014/main" id="{A013571D-648D-4D13-A0FD-1206D451233A}"/>
              </a:ext>
            </a:extLst>
          </p:cNvPr>
          <p:cNvSpPr/>
          <p:nvPr/>
        </p:nvSpPr>
        <p:spPr>
          <a:xfrm>
            <a:off x="8912892" y="4122476"/>
            <a:ext cx="2408901" cy="270388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Fira Sans Extra Condensed Medium"/>
                <a:cs typeface="Calibri"/>
              </a:rPr>
              <a:t>Promotional  lift</a:t>
            </a:r>
            <a:endParaRPr lang="en-US" sz="1400">
              <a:solidFill>
                <a:schemeClr val="bg1"/>
              </a:solidFill>
              <a:latin typeface="Fira Sans Extra Condensed Medium"/>
            </a:endParaRPr>
          </a:p>
        </p:txBody>
      </p:sp>
      <p:sp>
        <p:nvSpPr>
          <p:cNvPr id="78" name="Arrow: Pentagon 77">
            <a:extLst>
              <a:ext uri="{FF2B5EF4-FFF2-40B4-BE49-F238E27FC236}">
                <a16:creationId xmlns:a16="http://schemas.microsoft.com/office/drawing/2014/main" id="{953AFD6E-A4D9-4655-978D-156E1838C393}"/>
              </a:ext>
            </a:extLst>
          </p:cNvPr>
          <p:cNvSpPr/>
          <p:nvPr/>
        </p:nvSpPr>
        <p:spPr>
          <a:xfrm>
            <a:off x="8908081" y="4579372"/>
            <a:ext cx="2408901" cy="270388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Fira Sans Extra Condensed Medium"/>
                <a:cs typeface="Calibri"/>
              </a:rPr>
              <a:t>SKUs  </a:t>
            </a:r>
            <a:endParaRPr lang="en-US" sz="1400">
              <a:solidFill>
                <a:schemeClr val="bg1"/>
              </a:solidFill>
              <a:latin typeface="Fira Sans Extra Condensed Medium"/>
            </a:endParaRPr>
          </a:p>
        </p:txBody>
      </p:sp>
      <p:sp>
        <p:nvSpPr>
          <p:cNvPr id="79" name="Arrow: Pentagon 78">
            <a:extLst>
              <a:ext uri="{FF2B5EF4-FFF2-40B4-BE49-F238E27FC236}">
                <a16:creationId xmlns:a16="http://schemas.microsoft.com/office/drawing/2014/main" id="{3707A6A3-CA7D-4901-840E-2342872DF87E}"/>
              </a:ext>
            </a:extLst>
          </p:cNvPr>
          <p:cNvSpPr/>
          <p:nvPr/>
        </p:nvSpPr>
        <p:spPr>
          <a:xfrm>
            <a:off x="8908081" y="5063267"/>
            <a:ext cx="2408901" cy="270388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Fira Sans Extra Condensed Medium"/>
                <a:cs typeface="Calibri"/>
              </a:rPr>
              <a:t>Distributors </a:t>
            </a:r>
          </a:p>
        </p:txBody>
      </p:sp>
      <p:sp>
        <p:nvSpPr>
          <p:cNvPr id="80" name="Arrow: Pentagon 79">
            <a:extLst>
              <a:ext uri="{FF2B5EF4-FFF2-40B4-BE49-F238E27FC236}">
                <a16:creationId xmlns:a16="http://schemas.microsoft.com/office/drawing/2014/main" id="{CA7E60A4-CBD0-4D34-BC45-40E9BEE33DE5}"/>
              </a:ext>
            </a:extLst>
          </p:cNvPr>
          <p:cNvSpPr/>
          <p:nvPr/>
        </p:nvSpPr>
        <p:spPr>
          <a:xfrm flipH="1">
            <a:off x="875019" y="4074865"/>
            <a:ext cx="2421195" cy="270388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ira Sans Extra Condensed Medium"/>
                <a:cs typeface="Calibri"/>
              </a:rPr>
              <a:t>Volume &amp; Monetary </a:t>
            </a:r>
            <a:endParaRPr lang="en-US" sz="1400" dirty="0">
              <a:solidFill>
                <a:schemeClr val="bg1"/>
              </a:solidFill>
              <a:latin typeface="Fira Sans Extra Condensed Medium"/>
            </a:endParaRPr>
          </a:p>
        </p:txBody>
      </p:sp>
      <p:sp>
        <p:nvSpPr>
          <p:cNvPr id="81" name="Arrow: Pentagon 80">
            <a:extLst>
              <a:ext uri="{FF2B5EF4-FFF2-40B4-BE49-F238E27FC236}">
                <a16:creationId xmlns:a16="http://schemas.microsoft.com/office/drawing/2014/main" id="{5ACD5380-9A47-4C92-B6E5-5F36608A0511}"/>
              </a:ext>
            </a:extLst>
          </p:cNvPr>
          <p:cNvSpPr/>
          <p:nvPr/>
        </p:nvSpPr>
        <p:spPr>
          <a:xfrm flipH="1">
            <a:off x="875018" y="4492734"/>
            <a:ext cx="2421195" cy="270388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Fira Sans Extra Condensed Medium"/>
                <a:cs typeface="Calibri"/>
              </a:rPr>
              <a:t>Regularity &amp; Recency  </a:t>
            </a:r>
            <a:endParaRPr lang="en-US" sz="1400">
              <a:solidFill>
                <a:schemeClr val="bg1"/>
              </a:solidFill>
              <a:latin typeface="Fira Sans Extra Condensed Medium"/>
            </a:endParaRPr>
          </a:p>
        </p:txBody>
      </p:sp>
      <p:sp>
        <p:nvSpPr>
          <p:cNvPr id="82" name="Arrow: Pentagon 81">
            <a:extLst>
              <a:ext uri="{FF2B5EF4-FFF2-40B4-BE49-F238E27FC236}">
                <a16:creationId xmlns:a16="http://schemas.microsoft.com/office/drawing/2014/main" id="{40CB88C9-8757-4D60-B6AE-4F724B2A7901}"/>
              </a:ext>
            </a:extLst>
          </p:cNvPr>
          <p:cNvSpPr/>
          <p:nvPr/>
        </p:nvSpPr>
        <p:spPr>
          <a:xfrm flipH="1">
            <a:off x="875017" y="4873733"/>
            <a:ext cx="2421195" cy="270388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Fira Sans Extra Condensed Medium"/>
                <a:cs typeface="Calibri"/>
              </a:rPr>
              <a:t>Promotions</a:t>
            </a:r>
          </a:p>
        </p:txBody>
      </p:sp>
      <p:pic>
        <p:nvPicPr>
          <p:cNvPr id="4" name="Graphic 3" descr="Cell Tower with solid fill">
            <a:extLst>
              <a:ext uri="{FF2B5EF4-FFF2-40B4-BE49-F238E27FC236}">
                <a16:creationId xmlns:a16="http://schemas.microsoft.com/office/drawing/2014/main" id="{E0EBC8B0-31CA-429A-A9D5-A53E4154DC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813367" y="1193987"/>
            <a:ext cx="704769" cy="704769"/>
          </a:xfrm>
          <a:prstGeom prst="rect">
            <a:avLst/>
          </a:prstGeom>
        </p:spPr>
      </p:pic>
      <p:pic>
        <p:nvPicPr>
          <p:cNvPr id="50" name="Graphic 49" descr="Truck with solid fill">
            <a:extLst>
              <a:ext uri="{FF2B5EF4-FFF2-40B4-BE49-F238E27FC236}">
                <a16:creationId xmlns:a16="http://schemas.microsoft.com/office/drawing/2014/main" id="{3FE71C03-CB9F-4A3D-9006-67932BF6D4F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937345" y="4331304"/>
            <a:ext cx="552215" cy="552215"/>
          </a:xfrm>
          <a:prstGeom prst="rect">
            <a:avLst/>
          </a:prstGeom>
        </p:spPr>
      </p:pic>
      <p:pic>
        <p:nvPicPr>
          <p:cNvPr id="51" name="Graphic 50" descr="Good Inventory with solid fill">
            <a:extLst>
              <a:ext uri="{FF2B5EF4-FFF2-40B4-BE49-F238E27FC236}">
                <a16:creationId xmlns:a16="http://schemas.microsoft.com/office/drawing/2014/main" id="{27B620E5-074F-485E-9742-0A1831D61A1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848599" y="4915334"/>
            <a:ext cx="656914" cy="656914"/>
          </a:xfrm>
          <a:prstGeom prst="rect">
            <a:avLst/>
          </a:prstGeom>
        </p:spPr>
      </p:pic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705A5CEA-A130-4105-B094-0685F34DC2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840071" y="4131846"/>
            <a:ext cx="695325" cy="695325"/>
          </a:xfrm>
          <a:prstGeom prst="rect">
            <a:avLst/>
          </a:prstGeom>
        </p:spPr>
      </p:pic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2A39389E-E9B7-47A0-ABEF-05CB9E267F77}"/>
              </a:ext>
            </a:extLst>
          </p:cNvPr>
          <p:cNvSpPr/>
          <p:nvPr/>
        </p:nvSpPr>
        <p:spPr>
          <a:xfrm flipH="1">
            <a:off x="893349" y="5274220"/>
            <a:ext cx="2421195" cy="270388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Fira Sans Extra Condensed Medium"/>
                <a:cs typeface="Calibri"/>
              </a:rPr>
              <a:t>Market Response</a:t>
            </a:r>
          </a:p>
        </p:txBody>
      </p:sp>
    </p:spTree>
    <p:extLst>
      <p:ext uri="{BB962C8B-B14F-4D97-AF65-F5344CB8AC3E}">
        <p14:creationId xmlns:p14="http://schemas.microsoft.com/office/powerpoint/2010/main" val="424152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1A03FE-7A1A-9885-9874-C8946FDD37A3}"/>
              </a:ext>
            </a:extLst>
          </p:cNvPr>
          <p:cNvSpPr txBox="1"/>
          <p:nvPr/>
        </p:nvSpPr>
        <p:spPr>
          <a:xfrm>
            <a:off x="632298" y="338131"/>
            <a:ext cx="752920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 Medium"/>
                <a:ea typeface="Segoe UI Historic"/>
                <a:cs typeface="Segoe UI Historic"/>
              </a:rPr>
              <a:t>Why Inventory forecasting?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FA4AD14-0E4E-E5F2-30FF-19990FB19E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3034277"/>
              </p:ext>
            </p:extLst>
          </p:nvPr>
        </p:nvGraphicFramePr>
        <p:xfrm>
          <a:off x="632298" y="1210249"/>
          <a:ext cx="8534400" cy="3974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EC1ADA9-3C21-6C4F-400E-CB525D54A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7660" y="1210249"/>
            <a:ext cx="5410669" cy="35895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1E67EB-0163-C294-5949-3F81FA05D9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2766" y="1210249"/>
            <a:ext cx="3420894" cy="40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52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890FE-9C5E-4521-AC9E-F15BFFF76A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529" y="454343"/>
            <a:ext cx="10605666" cy="590931"/>
          </a:xfr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Fira Sans Extra Condensed Medium"/>
                <a:ea typeface="+mn-ea"/>
                <a:cs typeface="Calibri"/>
              </a:rPr>
              <a:t>Customer/ Distributors Segmentation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6C355E-7BAC-4B66-B320-5ACF52D44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803" y="1676201"/>
            <a:ext cx="4683574" cy="2415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7C59C3-36BB-4B9B-9A8B-F7689CDA4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82" y="3851699"/>
            <a:ext cx="1574166" cy="1549948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F239D0-A2F8-48FB-89E0-D3BDF22070A0}"/>
              </a:ext>
            </a:extLst>
          </p:cNvPr>
          <p:cNvSpPr/>
          <p:nvPr/>
        </p:nvSpPr>
        <p:spPr>
          <a:xfrm>
            <a:off x="646529" y="2222350"/>
            <a:ext cx="3474720" cy="132343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 Medium"/>
                <a:cs typeface="Segoe UI"/>
              </a:rPr>
              <a:t>Customer Segmentation enables profiling customers on common characteristic's such as portfolio profiling, purchase patterns, etc.</a:t>
            </a:r>
            <a:endParaRPr lang="en-US" sz="1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 Medium"/>
              <a:cs typeface="Segoe U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D6C2A6-0D7E-47FF-B68E-A4104CA7B180}"/>
              </a:ext>
            </a:extLst>
          </p:cNvPr>
          <p:cNvSpPr/>
          <p:nvPr/>
        </p:nvSpPr>
        <p:spPr>
          <a:xfrm>
            <a:off x="3920028" y="4322047"/>
            <a:ext cx="3594538" cy="107721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 Medium"/>
                <a:cs typeface="Segoe UI"/>
              </a:rPr>
              <a:t>Patterns / Regional in-insights that emerge out of clustering technique further help in designing a forecasting model</a:t>
            </a:r>
            <a:endParaRPr lang="en-US" sz="1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 Medium"/>
              <a:cs typeface="Segoe U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CF9D9C-0897-4925-95C6-167F4D4ACF87}"/>
              </a:ext>
            </a:extLst>
          </p:cNvPr>
          <p:cNvSpPr/>
          <p:nvPr/>
        </p:nvSpPr>
        <p:spPr>
          <a:xfrm>
            <a:off x="7874000" y="1573510"/>
            <a:ext cx="4171719" cy="841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 Medium"/>
                <a:cs typeface="Segoe UI" panose="020B0502040204020203" pitchFamily="34" charset="0"/>
              </a:rPr>
              <a:t>Segmentation further enriches marketing and promotional activities to resonate with specific customers.</a:t>
            </a:r>
            <a:endParaRPr lang="en-US" sz="1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 Medium"/>
              <a:cs typeface="Segoe UI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8F05DB-1C26-4CE1-98E5-1218D44070D1}"/>
              </a:ext>
            </a:extLst>
          </p:cNvPr>
          <p:cNvSpPr txBox="1"/>
          <p:nvPr/>
        </p:nvSpPr>
        <p:spPr>
          <a:xfrm>
            <a:off x="1568220" y="5503148"/>
            <a:ext cx="961610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Profiling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F41318-89DE-4208-8D97-B62B6DB9753B}"/>
              </a:ext>
            </a:extLst>
          </p:cNvPr>
          <p:cNvSpPr txBox="1"/>
          <p:nvPr/>
        </p:nvSpPr>
        <p:spPr>
          <a:xfrm>
            <a:off x="5163305" y="1229933"/>
            <a:ext cx="1123769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EC159B-9148-4D4B-A50B-4BF59DB82267}"/>
              </a:ext>
            </a:extLst>
          </p:cNvPr>
          <p:cNvGrpSpPr/>
          <p:nvPr/>
        </p:nvGrpSpPr>
        <p:grpSpPr>
          <a:xfrm>
            <a:off x="7439143" y="2491816"/>
            <a:ext cx="4391613" cy="3785945"/>
            <a:chOff x="7965377" y="3106485"/>
            <a:chExt cx="3515423" cy="303202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355DDD1-8649-41CD-92E7-464F60FC7E1E}"/>
                </a:ext>
              </a:extLst>
            </p:cNvPr>
            <p:cNvCxnSpPr/>
            <p:nvPr/>
          </p:nvCxnSpPr>
          <p:spPr>
            <a:xfrm>
              <a:off x="8382000" y="5681503"/>
              <a:ext cx="3098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5659041-D579-43ED-9E87-BA3B1DC58E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0" y="3388771"/>
              <a:ext cx="0" cy="2301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AFB08E-17C1-4DEB-A7F2-F6071D935091}"/>
                </a:ext>
              </a:extLst>
            </p:cNvPr>
            <p:cNvCxnSpPr>
              <a:cxnSpLocks/>
            </p:cNvCxnSpPr>
            <p:nvPr/>
          </p:nvCxnSpPr>
          <p:spPr>
            <a:xfrm>
              <a:off x="9949473" y="3585281"/>
              <a:ext cx="0" cy="188776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3D06AA9-0672-4D74-A602-2B7EE70935C0}"/>
                </a:ext>
              </a:extLst>
            </p:cNvPr>
            <p:cNvCxnSpPr>
              <a:cxnSpLocks/>
            </p:cNvCxnSpPr>
            <p:nvPr/>
          </p:nvCxnSpPr>
          <p:spPr>
            <a:xfrm>
              <a:off x="8646160" y="4495754"/>
              <a:ext cx="260603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30F0EAB-F993-43F6-8EF9-EF871CC5DAF6}"/>
                </a:ext>
              </a:extLst>
            </p:cNvPr>
            <p:cNvSpPr/>
            <p:nvPr/>
          </p:nvSpPr>
          <p:spPr>
            <a:xfrm>
              <a:off x="8651239" y="3619285"/>
              <a:ext cx="1188715" cy="7518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70AD47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rgbClr val="C00000"/>
                  </a:solidFill>
                </a:rPr>
                <a:t>Diminishing</a:t>
              </a:r>
            </a:p>
            <a:p>
              <a:pPr algn="ctr"/>
              <a:r>
                <a:rPr lang="en-US" sz="1400">
                  <a:solidFill>
                    <a:srgbClr val="C00000"/>
                  </a:solidFill>
                </a:rPr>
                <a:t>$400k</a:t>
              </a:r>
            </a:p>
            <a:p>
              <a:pPr algn="ctr"/>
              <a:r>
                <a:rPr lang="en-US" sz="1400">
                  <a:solidFill>
                    <a:srgbClr val="C00000"/>
                  </a:solidFill>
                </a:rPr>
                <a:t>#103 Customers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EAA9463-C8CC-4522-965C-619A5A7B6942}"/>
                </a:ext>
              </a:extLst>
            </p:cNvPr>
            <p:cNvSpPr/>
            <p:nvPr/>
          </p:nvSpPr>
          <p:spPr>
            <a:xfrm>
              <a:off x="10063480" y="3619284"/>
              <a:ext cx="1188715" cy="75183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rgbClr val="70AD47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Champions</a:t>
              </a:r>
            </a:p>
            <a:p>
              <a:pPr algn="ctr"/>
              <a:r>
                <a:rPr lang="en-US" sz="1400"/>
                <a:t>$24 M</a:t>
              </a:r>
            </a:p>
            <a:p>
              <a:pPr algn="ctr"/>
              <a:r>
                <a:rPr lang="en-US" sz="1400"/>
                <a:t>#24 Customers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5B85FF-EA7A-4167-84D0-D30885BBD64C}"/>
                </a:ext>
              </a:extLst>
            </p:cNvPr>
            <p:cNvSpPr/>
            <p:nvPr/>
          </p:nvSpPr>
          <p:spPr>
            <a:xfrm>
              <a:off x="8646159" y="4658365"/>
              <a:ext cx="1188715" cy="75183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70AD47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Inactive</a:t>
              </a:r>
            </a:p>
            <a:p>
              <a:pPr algn="ctr"/>
              <a:r>
                <a:rPr lang="en-US" sz="1400"/>
                <a:t>$100k</a:t>
              </a:r>
            </a:p>
            <a:p>
              <a:pPr algn="ctr"/>
              <a:r>
                <a:rPr lang="en-US" sz="1400"/>
                <a:t>#73 Customers</a:t>
              </a:r>
            </a:p>
            <a:p>
              <a:pPr algn="ctr"/>
              <a:endParaRPr lang="en-US" sz="14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90E8FE5-C16F-4758-8FF2-30E0B27E48A7}"/>
                </a:ext>
              </a:extLst>
            </p:cNvPr>
            <p:cNvSpPr/>
            <p:nvPr/>
          </p:nvSpPr>
          <p:spPr>
            <a:xfrm>
              <a:off x="10063480" y="4649810"/>
              <a:ext cx="1188715" cy="75183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70AD47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High Value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$9.5 M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#58 Customers</a:t>
              </a:r>
            </a:p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9F28468-56D3-435E-A96A-79A845A39B81}"/>
                </a:ext>
              </a:extLst>
            </p:cNvPr>
            <p:cNvSpPr txBox="1"/>
            <p:nvPr/>
          </p:nvSpPr>
          <p:spPr>
            <a:xfrm>
              <a:off x="7965377" y="4227446"/>
              <a:ext cx="400110" cy="1245597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Customer Value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466021-06D2-41E5-9342-600C7DB4B53D}"/>
                </a:ext>
              </a:extLst>
            </p:cNvPr>
            <p:cNvSpPr txBox="1"/>
            <p:nvPr/>
          </p:nvSpPr>
          <p:spPr>
            <a:xfrm>
              <a:off x="9191684" y="5830728"/>
              <a:ext cx="1286378" cy="307777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Potential Value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27527E-0E96-41CF-B9D8-67C2044FA70B}"/>
                </a:ext>
              </a:extLst>
            </p:cNvPr>
            <p:cNvSpPr txBox="1"/>
            <p:nvPr/>
          </p:nvSpPr>
          <p:spPr>
            <a:xfrm>
              <a:off x="9475695" y="3106485"/>
              <a:ext cx="1023157" cy="29578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Strategizing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DA0CC72-C2E5-4211-91F0-6F9E22842B54}"/>
              </a:ext>
            </a:extLst>
          </p:cNvPr>
          <p:cNvSpPr txBox="1"/>
          <p:nvPr/>
        </p:nvSpPr>
        <p:spPr>
          <a:xfrm>
            <a:off x="7966250" y="5484178"/>
            <a:ext cx="2719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*Numbers are for Illustrations </a:t>
            </a:r>
          </a:p>
        </p:txBody>
      </p:sp>
    </p:spTree>
    <p:extLst>
      <p:ext uri="{BB962C8B-B14F-4D97-AF65-F5344CB8AC3E}">
        <p14:creationId xmlns:p14="http://schemas.microsoft.com/office/powerpoint/2010/main" val="4220448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82A8F75-C32A-4734-B5D9-B0D60E2B438A}"/>
              </a:ext>
            </a:extLst>
          </p:cNvPr>
          <p:cNvSpPr/>
          <p:nvPr/>
        </p:nvSpPr>
        <p:spPr>
          <a:xfrm>
            <a:off x="621598" y="1078200"/>
            <a:ext cx="5691870" cy="54348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B427FB-843D-4504-8D54-A79900B36C51}"/>
              </a:ext>
            </a:extLst>
          </p:cNvPr>
          <p:cNvSpPr/>
          <p:nvPr/>
        </p:nvSpPr>
        <p:spPr>
          <a:xfrm>
            <a:off x="6317973" y="1078200"/>
            <a:ext cx="5513287" cy="5434839"/>
          </a:xfrm>
          <a:prstGeom prst="rect">
            <a:avLst/>
          </a:prstGeom>
          <a:solidFill>
            <a:srgbClr val="FCD4B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4886F5-1FAF-4B84-928E-7DBECE449164}"/>
              </a:ext>
            </a:extLst>
          </p:cNvPr>
          <p:cNvSpPr txBox="1"/>
          <p:nvPr/>
        </p:nvSpPr>
        <p:spPr>
          <a:xfrm>
            <a:off x="621597" y="440374"/>
            <a:ext cx="1157040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cs typeface="Calibri"/>
              </a:rPr>
              <a:t>Benefits of using Promotion based forecasting @  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CB97996-E213-4E3C-8404-A5B6E3588467}"/>
              </a:ext>
            </a:extLst>
          </p:cNvPr>
          <p:cNvGrpSpPr/>
          <p:nvPr/>
        </p:nvGrpSpPr>
        <p:grpSpPr>
          <a:xfrm>
            <a:off x="0" y="1078486"/>
            <a:ext cx="12192000" cy="5799838"/>
            <a:chOff x="0" y="1078486"/>
            <a:chExt cx="12192000" cy="579983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CA71438-3881-4C44-A243-A58A54B55950}"/>
                </a:ext>
              </a:extLst>
            </p:cNvPr>
            <p:cNvSpPr/>
            <p:nvPr/>
          </p:nvSpPr>
          <p:spPr>
            <a:xfrm>
              <a:off x="0" y="6513039"/>
              <a:ext cx="12192000" cy="365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6"/>
              <a:r>
                <a:rPr lang="en-US" sz="1200" b="1">
                  <a:solidFill>
                    <a:schemeClr val="bg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 Condensed" panose="02000503000000020004" pitchFamily="2" charset="0"/>
                </a:rPr>
                <a:t>    	</a:t>
              </a:r>
              <a:endParaRPr lang="en-US" sz="1200" b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D4439DEC-78BA-4B7C-B3FF-FE5BB1977C3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12857409"/>
                </p:ext>
              </p:extLst>
            </p:nvPr>
          </p:nvGraphicFramePr>
          <p:xfrm>
            <a:off x="5160952" y="1569026"/>
            <a:ext cx="6461602" cy="507054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72C0F84-6EBC-4FE1-B024-56AE59BCBF0A}"/>
                </a:ext>
              </a:extLst>
            </p:cNvPr>
            <p:cNvGrpSpPr/>
            <p:nvPr/>
          </p:nvGrpSpPr>
          <p:grpSpPr>
            <a:xfrm rot="10800000">
              <a:off x="621597" y="1797676"/>
              <a:ext cx="6857345" cy="4596723"/>
              <a:chOff x="4400751" y="771859"/>
              <a:chExt cx="8862729" cy="5493574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983EDBF-0DDE-4D8F-8ACD-69127271C322}"/>
                  </a:ext>
                </a:extLst>
              </p:cNvPr>
              <p:cNvSpPr/>
              <p:nvPr/>
            </p:nvSpPr>
            <p:spPr>
              <a:xfrm rot="2534286">
                <a:off x="6739028" y="4650657"/>
                <a:ext cx="842672" cy="6583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32915"/>
                    </a:moveTo>
                    <a:lnTo>
                      <a:pt x="842672" y="32915"/>
                    </a:lnTo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6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7B937D8-362F-4F3E-8EBD-D52EBDCAD723}"/>
                  </a:ext>
                </a:extLst>
              </p:cNvPr>
              <p:cNvSpPr/>
              <p:nvPr/>
            </p:nvSpPr>
            <p:spPr>
              <a:xfrm>
                <a:off x="6848425" y="3485731"/>
                <a:ext cx="950153" cy="6583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32915"/>
                    </a:moveTo>
                    <a:lnTo>
                      <a:pt x="950153" y="32915"/>
                    </a:lnTo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6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74EF1AC-7041-4CC8-8F90-22D70DFB6EBA}"/>
                  </a:ext>
                </a:extLst>
              </p:cNvPr>
              <p:cNvSpPr/>
              <p:nvPr/>
            </p:nvSpPr>
            <p:spPr>
              <a:xfrm rot="19065714">
                <a:off x="6739028" y="2320806"/>
                <a:ext cx="842672" cy="6583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32915"/>
                    </a:moveTo>
                    <a:lnTo>
                      <a:pt x="842672" y="32915"/>
                    </a:lnTo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6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860E1FC-20E7-48FF-8B67-0E986A065B37}"/>
                  </a:ext>
                </a:extLst>
              </p:cNvPr>
              <p:cNvSpPr/>
              <p:nvPr/>
            </p:nvSpPr>
            <p:spPr>
              <a:xfrm>
                <a:off x="4400751" y="2131391"/>
                <a:ext cx="3029146" cy="2774511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B6D246B-F1D1-4F46-BEE0-451529B02964}"/>
                  </a:ext>
                </a:extLst>
              </p:cNvPr>
              <p:cNvSpPr/>
              <p:nvPr/>
            </p:nvSpPr>
            <p:spPr>
              <a:xfrm rot="10800000">
                <a:off x="7270667" y="771859"/>
                <a:ext cx="1708511" cy="1553192"/>
              </a:xfrm>
              <a:custGeom>
                <a:avLst/>
                <a:gdLst>
                  <a:gd name="connsiteX0" fmla="*/ 0 w 1553192"/>
                  <a:gd name="connsiteY0" fmla="*/ 776596 h 1553192"/>
                  <a:gd name="connsiteX1" fmla="*/ 776596 w 1553192"/>
                  <a:gd name="connsiteY1" fmla="*/ 0 h 1553192"/>
                  <a:gd name="connsiteX2" fmla="*/ 1553192 w 1553192"/>
                  <a:gd name="connsiteY2" fmla="*/ 776596 h 1553192"/>
                  <a:gd name="connsiteX3" fmla="*/ 776596 w 1553192"/>
                  <a:gd name="connsiteY3" fmla="*/ 1553192 h 1553192"/>
                  <a:gd name="connsiteX4" fmla="*/ 0 w 1553192"/>
                  <a:gd name="connsiteY4" fmla="*/ 776596 h 1553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3192" h="1553192">
                    <a:moveTo>
                      <a:pt x="0" y="776596"/>
                    </a:moveTo>
                    <a:cubicBezTo>
                      <a:pt x="0" y="347694"/>
                      <a:pt x="347694" y="0"/>
                      <a:pt x="776596" y="0"/>
                    </a:cubicBezTo>
                    <a:cubicBezTo>
                      <a:pt x="1205498" y="0"/>
                      <a:pt x="1553192" y="347694"/>
                      <a:pt x="1553192" y="776596"/>
                    </a:cubicBezTo>
                    <a:cubicBezTo>
                      <a:pt x="1553192" y="1205498"/>
                      <a:pt x="1205498" y="1553192"/>
                      <a:pt x="776596" y="1553192"/>
                    </a:cubicBezTo>
                    <a:cubicBezTo>
                      <a:pt x="347694" y="1553192"/>
                      <a:pt x="0" y="1205498"/>
                      <a:pt x="0" y="77659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7620" tIns="237620" rIns="237620" bIns="237620" numCol="1" spcCol="1270" anchor="ctr" anchorCtr="0">
                <a:noAutofit/>
              </a:bodyPr>
              <a:lstStyle/>
              <a:p>
                <a:pPr marL="0" lvl="0" indent="0" algn="ctr" defTabSz="7112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400" b="1" kern="1200">
                  <a:latin typeface="Fira Sans Extra Condensed Medium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E92BCB1-F783-4339-9585-7F164513DB6E}"/>
                  </a:ext>
                </a:extLst>
              </p:cNvPr>
              <p:cNvSpPr/>
              <p:nvPr/>
            </p:nvSpPr>
            <p:spPr>
              <a:xfrm rot="10800000">
                <a:off x="9163518" y="771859"/>
                <a:ext cx="4099962" cy="1553192"/>
              </a:xfrm>
              <a:custGeom>
                <a:avLst/>
                <a:gdLst>
                  <a:gd name="connsiteX0" fmla="*/ 0 w 2329788"/>
                  <a:gd name="connsiteY0" fmla="*/ 0 h 1553192"/>
                  <a:gd name="connsiteX1" fmla="*/ 2329788 w 2329788"/>
                  <a:gd name="connsiteY1" fmla="*/ 0 h 1553192"/>
                  <a:gd name="connsiteX2" fmla="*/ 2329788 w 2329788"/>
                  <a:gd name="connsiteY2" fmla="*/ 1553192 h 1553192"/>
                  <a:gd name="connsiteX3" fmla="*/ 0 w 2329788"/>
                  <a:gd name="connsiteY3" fmla="*/ 1553192 h 1553192"/>
                  <a:gd name="connsiteX4" fmla="*/ 0 w 2329788"/>
                  <a:gd name="connsiteY4" fmla="*/ 0 h 1553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9788" h="1553192">
                    <a:moveTo>
                      <a:pt x="0" y="0"/>
                    </a:moveTo>
                    <a:lnTo>
                      <a:pt x="2329788" y="0"/>
                    </a:lnTo>
                    <a:lnTo>
                      <a:pt x="2329788" y="1553192"/>
                    </a:lnTo>
                    <a:lnTo>
                      <a:pt x="0" y="15531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285750" lvl="1" indent="-285750" algn="l" defTabSz="6223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Wingdings" panose="05000000000000000000" pitchFamily="2" charset="2"/>
                  <a:buChar char="ü"/>
                </a:pPr>
                <a:r>
                  <a:rPr lang="en-US" sz="1400" kern="1200">
                    <a:solidFill>
                      <a:schemeClr val="tx1"/>
                    </a:solidFill>
                    <a:latin typeface="Fira Sans Extra Condensed Medium"/>
                  </a:rPr>
                  <a:t> </a:t>
                </a:r>
                <a:r>
                  <a:rPr lang="en-US" sz="1400" b="0" u="sng" kern="1200">
                    <a:solidFill>
                      <a:schemeClr val="tx1"/>
                    </a:solidFill>
                    <a:latin typeface="Fira Sans Extra Condensed Medium"/>
                  </a:rPr>
                  <a:t>Less understocking</a:t>
                </a:r>
                <a:r>
                  <a:rPr lang="en-US" sz="1400" u="sng" kern="1200">
                    <a:solidFill>
                      <a:schemeClr val="tx1"/>
                    </a:solidFill>
                    <a:latin typeface="Fira Sans Extra Condensed Medium"/>
                  </a:rPr>
                  <a:t> </a:t>
                </a:r>
              </a:p>
              <a:p>
                <a:pPr marL="285750" lvl="1" indent="-285750" algn="l" defTabSz="6223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Wingdings" panose="05000000000000000000" pitchFamily="2" charset="2"/>
                  <a:buChar char="ü"/>
                </a:pPr>
                <a:r>
                  <a:rPr lang="en-US" sz="1400" b="0" u="none" kern="1200">
                    <a:solidFill>
                      <a:schemeClr val="tx1"/>
                    </a:solidFill>
                    <a:latin typeface="Fira Sans Extra Condensed Medium"/>
                  </a:rPr>
                  <a:t>Optimal Sell through rate</a:t>
                </a:r>
                <a:r>
                  <a:rPr lang="en-US" sz="1400" kern="1200">
                    <a:solidFill>
                      <a:schemeClr val="tx1"/>
                    </a:solidFill>
                    <a:latin typeface="Fira Sans Extra Condensed Medium"/>
                  </a:rPr>
                  <a:t> during over stocking time segments </a:t>
                </a:r>
              </a:p>
              <a:p>
                <a:pPr marL="285750" lvl="1" indent="-285750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Wingdings" panose="05000000000000000000" pitchFamily="2" charset="2"/>
                  <a:buChar char="ü"/>
                </a:pPr>
                <a:r>
                  <a:rPr lang="en-US" sz="1400" u="sng" kern="1200">
                    <a:solidFill>
                      <a:schemeClr val="tx1"/>
                    </a:solidFill>
                    <a:latin typeface="Fira Sans Extra Condensed Medium"/>
                  </a:rPr>
                  <a:t>Reduced </a:t>
                </a:r>
                <a:r>
                  <a:rPr lang="en-US" sz="1400" u="sng">
                    <a:solidFill>
                      <a:schemeClr val="tx1"/>
                    </a:solidFill>
                    <a:latin typeface="Fira Sans Extra Condensed Medium"/>
                  </a:rPr>
                  <a:t>Inter-Warehouse Shipment</a:t>
                </a:r>
                <a:endParaRPr lang="en-US" sz="1400" u="sng" kern="1200">
                  <a:solidFill>
                    <a:schemeClr val="tx1"/>
                  </a:solidFill>
                  <a:latin typeface="Fira Sans Extra Condensed Medium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5BDF40D-7A3D-40BA-A147-3E0A0E742472}"/>
                  </a:ext>
                </a:extLst>
              </p:cNvPr>
              <p:cNvSpPr/>
              <p:nvPr/>
            </p:nvSpPr>
            <p:spPr>
              <a:xfrm rot="10800000">
                <a:off x="7798578" y="2926890"/>
                <a:ext cx="1553192" cy="1368354"/>
              </a:xfrm>
              <a:custGeom>
                <a:avLst/>
                <a:gdLst>
                  <a:gd name="connsiteX0" fmla="*/ 0 w 1553192"/>
                  <a:gd name="connsiteY0" fmla="*/ 776596 h 1553192"/>
                  <a:gd name="connsiteX1" fmla="*/ 776596 w 1553192"/>
                  <a:gd name="connsiteY1" fmla="*/ 0 h 1553192"/>
                  <a:gd name="connsiteX2" fmla="*/ 1553192 w 1553192"/>
                  <a:gd name="connsiteY2" fmla="*/ 776596 h 1553192"/>
                  <a:gd name="connsiteX3" fmla="*/ 776596 w 1553192"/>
                  <a:gd name="connsiteY3" fmla="*/ 1553192 h 1553192"/>
                  <a:gd name="connsiteX4" fmla="*/ 0 w 1553192"/>
                  <a:gd name="connsiteY4" fmla="*/ 776596 h 1553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3192" h="1553192">
                    <a:moveTo>
                      <a:pt x="0" y="776596"/>
                    </a:moveTo>
                    <a:cubicBezTo>
                      <a:pt x="0" y="347694"/>
                      <a:pt x="347694" y="0"/>
                      <a:pt x="776596" y="0"/>
                    </a:cubicBezTo>
                    <a:cubicBezTo>
                      <a:pt x="1205498" y="0"/>
                      <a:pt x="1553192" y="347694"/>
                      <a:pt x="1553192" y="776596"/>
                    </a:cubicBezTo>
                    <a:cubicBezTo>
                      <a:pt x="1553192" y="1205498"/>
                      <a:pt x="1205498" y="1553192"/>
                      <a:pt x="776596" y="1553192"/>
                    </a:cubicBezTo>
                    <a:cubicBezTo>
                      <a:pt x="347694" y="1553192"/>
                      <a:pt x="0" y="1205498"/>
                      <a:pt x="0" y="77659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7620" tIns="237620" rIns="237620" bIns="237620" numCol="1" spcCol="1270" anchor="ctr" anchorCtr="0">
                <a:noAutofit/>
              </a:bodyPr>
              <a:lstStyle/>
              <a:p>
                <a:pPr marL="0" lvl="0" indent="0" algn="ctr" defTabSz="7112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b="1" kern="1200" dirty="0">
                    <a:solidFill>
                      <a:schemeClr val="tx1"/>
                    </a:solidFill>
                    <a:latin typeface="Fira Sans Extra Condensed Medium"/>
                  </a:rPr>
                  <a:t> Data Driven </a:t>
                </a: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326B9D3D-AD93-412B-9761-0897C0B35EC0}"/>
                  </a:ext>
                </a:extLst>
              </p:cNvPr>
              <p:cNvSpPr/>
              <p:nvPr/>
            </p:nvSpPr>
            <p:spPr>
              <a:xfrm rot="10800000">
                <a:off x="9421883" y="2768562"/>
                <a:ext cx="3841596" cy="1553192"/>
              </a:xfrm>
              <a:custGeom>
                <a:avLst/>
                <a:gdLst>
                  <a:gd name="connsiteX0" fmla="*/ 0 w 2329788"/>
                  <a:gd name="connsiteY0" fmla="*/ 0 h 1553192"/>
                  <a:gd name="connsiteX1" fmla="*/ 2329788 w 2329788"/>
                  <a:gd name="connsiteY1" fmla="*/ 0 h 1553192"/>
                  <a:gd name="connsiteX2" fmla="*/ 2329788 w 2329788"/>
                  <a:gd name="connsiteY2" fmla="*/ 1553192 h 1553192"/>
                  <a:gd name="connsiteX3" fmla="*/ 0 w 2329788"/>
                  <a:gd name="connsiteY3" fmla="*/ 1553192 h 1553192"/>
                  <a:gd name="connsiteX4" fmla="*/ 0 w 2329788"/>
                  <a:gd name="connsiteY4" fmla="*/ 0 h 1553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9788" h="1553192">
                    <a:moveTo>
                      <a:pt x="0" y="0"/>
                    </a:moveTo>
                    <a:lnTo>
                      <a:pt x="2329788" y="0"/>
                    </a:lnTo>
                    <a:lnTo>
                      <a:pt x="2329788" y="1553192"/>
                    </a:lnTo>
                    <a:lnTo>
                      <a:pt x="0" y="15531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1" algn="l" defTabSz="622300" rtl="0"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400" kern="1200">
                    <a:solidFill>
                      <a:schemeClr val="tx1"/>
                    </a:solidFill>
                    <a:latin typeface="Fira Sans Extra Condensed Medium"/>
                  </a:rPr>
                  <a:t>Safety stock suggestions w.r.t</a:t>
                </a:r>
                <a:endParaRPr lang="en-US" sz="1400">
                  <a:solidFill>
                    <a:schemeClr val="tx1"/>
                  </a:solidFill>
                  <a:latin typeface="Fira Sans Extra Condensed Medium"/>
                </a:endParaRPr>
              </a:p>
              <a:p>
                <a:pPr marL="285750" lvl="1" indent="-285750" algn="l" defTabSz="622300" rtl="0">
                  <a:spcBef>
                    <a:spcPct val="0"/>
                  </a:spcBef>
                  <a:spcAft>
                    <a:spcPct val="15000"/>
                  </a:spcAft>
                  <a:buFont typeface="Wingdings" panose="05000000000000000000" pitchFamily="2" charset="2"/>
                  <a:buChar char="ü"/>
                </a:pPr>
                <a:r>
                  <a:rPr lang="en-US" sz="1400" kern="1200">
                    <a:solidFill>
                      <a:schemeClr val="tx1"/>
                    </a:solidFill>
                    <a:latin typeface="Fira Sans Extra Condensed Medium"/>
                  </a:rPr>
                  <a:t>Churn possibilities and Idle customers at </a:t>
                </a:r>
                <a:r>
                  <a:rPr lang="en-US" sz="1400">
                    <a:solidFill>
                      <a:schemeClr val="tx1"/>
                    </a:solidFill>
                    <a:latin typeface="Fira Sans Extra Condensed Medium"/>
                  </a:rPr>
                  <a:t>any given point of time</a:t>
                </a:r>
                <a:r>
                  <a:rPr lang="en-US" sz="1400" kern="1200">
                    <a:solidFill>
                      <a:schemeClr val="tx1"/>
                    </a:solidFill>
                    <a:latin typeface="Fira Sans Extra Condensed Medium"/>
                  </a:rPr>
                  <a:t> </a:t>
                </a:r>
              </a:p>
              <a:p>
                <a:pPr marL="285750" lvl="1" indent="-285750" algn="l" defTabSz="622300" rtl="0">
                  <a:spcBef>
                    <a:spcPct val="0"/>
                  </a:spcBef>
                  <a:spcAft>
                    <a:spcPct val="15000"/>
                  </a:spcAft>
                  <a:buFont typeface="Wingdings" panose="05000000000000000000" pitchFamily="2" charset="2"/>
                  <a:buChar char="ü"/>
                </a:pPr>
                <a:r>
                  <a:rPr lang="en-US" sz="1400" kern="1200">
                    <a:solidFill>
                      <a:schemeClr val="tx1"/>
                    </a:solidFill>
                    <a:latin typeface="Fira Sans Extra Condensed Medium"/>
                  </a:rPr>
                  <a:t>Promotional effectiveness</a:t>
                </a: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AE87D3-7E4E-4DCE-A0F3-D657A1024661}"/>
                  </a:ext>
                </a:extLst>
              </p:cNvPr>
              <p:cNvSpPr/>
              <p:nvPr/>
            </p:nvSpPr>
            <p:spPr>
              <a:xfrm rot="10800000">
                <a:off x="6885813" y="4719179"/>
                <a:ext cx="1938046" cy="1532860"/>
              </a:xfrm>
              <a:custGeom>
                <a:avLst/>
                <a:gdLst>
                  <a:gd name="connsiteX0" fmla="*/ 0 w 1553192"/>
                  <a:gd name="connsiteY0" fmla="*/ 776596 h 1553192"/>
                  <a:gd name="connsiteX1" fmla="*/ 776596 w 1553192"/>
                  <a:gd name="connsiteY1" fmla="*/ 0 h 1553192"/>
                  <a:gd name="connsiteX2" fmla="*/ 1553192 w 1553192"/>
                  <a:gd name="connsiteY2" fmla="*/ 776596 h 1553192"/>
                  <a:gd name="connsiteX3" fmla="*/ 776596 w 1553192"/>
                  <a:gd name="connsiteY3" fmla="*/ 1553192 h 1553192"/>
                  <a:gd name="connsiteX4" fmla="*/ 0 w 1553192"/>
                  <a:gd name="connsiteY4" fmla="*/ 776596 h 1553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3192" h="1553192">
                    <a:moveTo>
                      <a:pt x="0" y="776596"/>
                    </a:moveTo>
                    <a:cubicBezTo>
                      <a:pt x="0" y="347694"/>
                      <a:pt x="347694" y="0"/>
                      <a:pt x="776596" y="0"/>
                    </a:cubicBezTo>
                    <a:cubicBezTo>
                      <a:pt x="1205498" y="0"/>
                      <a:pt x="1553192" y="347694"/>
                      <a:pt x="1553192" y="776596"/>
                    </a:cubicBezTo>
                    <a:cubicBezTo>
                      <a:pt x="1553192" y="1205498"/>
                      <a:pt x="1205498" y="1553192"/>
                      <a:pt x="776596" y="1553192"/>
                    </a:cubicBezTo>
                    <a:cubicBezTo>
                      <a:pt x="347694" y="1553192"/>
                      <a:pt x="0" y="1205498"/>
                      <a:pt x="0" y="77659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7620" tIns="237620" rIns="237620" bIns="237620" numCol="1" spcCol="1270" anchor="ctr" anchorCtr="0">
                <a:noAutofit/>
              </a:bodyPr>
              <a:lstStyle/>
              <a:p>
                <a:pPr marL="0" lvl="0" indent="0" algn="ctr" defTabSz="7112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b="1" kern="1200" dirty="0">
                    <a:solidFill>
                      <a:schemeClr val="tx1"/>
                    </a:solidFill>
                    <a:latin typeface="Fira Sans Extra Condensed Medium"/>
                  </a:rPr>
                  <a:t>Simulations &amp; </a:t>
                </a:r>
              </a:p>
              <a:p>
                <a:pPr marL="0" lvl="0" indent="0" algn="ctr" defTabSz="7112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b="1" kern="1200" dirty="0">
                    <a:solidFill>
                      <a:schemeClr val="tx1"/>
                    </a:solidFill>
                    <a:latin typeface="Fira Sans Extra Condensed Medium"/>
                  </a:rPr>
                  <a:t>SME interactions</a:t>
                </a: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E6501EF-364B-4CE6-8D4C-DC08EA2EB0D3}"/>
                  </a:ext>
                </a:extLst>
              </p:cNvPr>
              <p:cNvSpPr/>
              <p:nvPr/>
            </p:nvSpPr>
            <p:spPr>
              <a:xfrm rot="10800000">
                <a:off x="8979178" y="4765262"/>
                <a:ext cx="4284302" cy="1500171"/>
              </a:xfrm>
              <a:custGeom>
                <a:avLst/>
                <a:gdLst>
                  <a:gd name="connsiteX0" fmla="*/ 0 w 2329788"/>
                  <a:gd name="connsiteY0" fmla="*/ 0 h 1553192"/>
                  <a:gd name="connsiteX1" fmla="*/ 2329788 w 2329788"/>
                  <a:gd name="connsiteY1" fmla="*/ 0 h 1553192"/>
                  <a:gd name="connsiteX2" fmla="*/ 2329788 w 2329788"/>
                  <a:gd name="connsiteY2" fmla="*/ 1553192 h 1553192"/>
                  <a:gd name="connsiteX3" fmla="*/ 0 w 2329788"/>
                  <a:gd name="connsiteY3" fmla="*/ 1553192 h 1553192"/>
                  <a:gd name="connsiteX4" fmla="*/ 0 w 2329788"/>
                  <a:gd name="connsiteY4" fmla="*/ 0 h 1553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9788" h="1553192">
                    <a:moveTo>
                      <a:pt x="0" y="0"/>
                    </a:moveTo>
                    <a:lnTo>
                      <a:pt x="2329788" y="0"/>
                    </a:lnTo>
                    <a:lnTo>
                      <a:pt x="2329788" y="1553192"/>
                    </a:lnTo>
                    <a:lnTo>
                      <a:pt x="0" y="15531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285750" lvl="1" indent="-285750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Wingdings" panose="05000000000000000000" pitchFamily="2" charset="2"/>
                  <a:buChar char="ü"/>
                </a:pPr>
                <a:r>
                  <a:rPr lang="en-US" sz="1400" u="sng">
                    <a:solidFill>
                      <a:schemeClr val="tx1"/>
                    </a:solidFill>
                    <a:latin typeface="Fira Sans Extra Condensed Medium"/>
                  </a:rPr>
                  <a:t>Data driven production planning</a:t>
                </a:r>
                <a:endParaRPr lang="en-US" sz="1400" kern="1200">
                  <a:solidFill>
                    <a:schemeClr val="tx1"/>
                  </a:solidFill>
                  <a:latin typeface="Fira Sans Extra Condensed Medium"/>
                </a:endParaRPr>
              </a:p>
              <a:p>
                <a:pPr marL="285750" lvl="1" indent="-285750" algn="l" defTabSz="6223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Wingdings" panose="05000000000000000000" pitchFamily="2" charset="2"/>
                  <a:buChar char="ü"/>
                </a:pPr>
                <a:r>
                  <a:rPr lang="en-US" sz="1400" u="sng" kern="1200">
                    <a:solidFill>
                      <a:schemeClr val="tx1"/>
                    </a:solidFill>
                    <a:latin typeface="Fira Sans Extra Condensed Medium"/>
                  </a:rPr>
                  <a:t>Stock Simulation using  flexi parameters for SME</a:t>
                </a:r>
              </a:p>
              <a:p>
                <a:pPr marL="285750" lvl="1" indent="-285750" algn="l" defTabSz="6223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Wingdings" panose="05000000000000000000" pitchFamily="2" charset="2"/>
                  <a:buChar char="ü"/>
                </a:pPr>
                <a:r>
                  <a:rPr lang="en-US" sz="1400" u="sng" kern="1200">
                    <a:solidFill>
                      <a:schemeClr val="tx1"/>
                    </a:solidFill>
                    <a:latin typeface="Fira Sans Extra Condensed Medium"/>
                  </a:rPr>
                  <a:t>New acquisitions : Sales target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441F18D-5E2A-4FEC-B6CE-415C7D8308C8}"/>
                </a:ext>
              </a:extLst>
            </p:cNvPr>
            <p:cNvGrpSpPr/>
            <p:nvPr/>
          </p:nvGrpSpPr>
          <p:grpSpPr>
            <a:xfrm>
              <a:off x="5159333" y="2868205"/>
              <a:ext cx="2565366" cy="2447228"/>
              <a:chOff x="4663890" y="2299448"/>
              <a:chExt cx="2398055" cy="2431675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803DF45-B94B-4E62-9C19-DF90696078D0}"/>
                  </a:ext>
                </a:extLst>
              </p:cNvPr>
              <p:cNvSpPr/>
              <p:nvPr/>
            </p:nvSpPr>
            <p:spPr>
              <a:xfrm>
                <a:off x="4663890" y="2299448"/>
                <a:ext cx="2398055" cy="24316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Graphic 8258" descr="User outline">
                <a:extLst>
                  <a:ext uri="{FF2B5EF4-FFF2-40B4-BE49-F238E27FC236}">
                    <a16:creationId xmlns:a16="http://schemas.microsoft.com/office/drawing/2014/main" id="{065CAE25-1697-43E1-9F7F-3EC84441E5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395428" y="309707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44C8D1-AD94-452B-9FCA-E25529EAD7CE}"/>
                  </a:ext>
                </a:extLst>
              </p:cNvPr>
              <p:cNvSpPr txBox="1"/>
              <p:nvPr/>
            </p:nvSpPr>
            <p:spPr>
              <a:xfrm>
                <a:off x="4732243" y="2515270"/>
                <a:ext cx="2261348" cy="64222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FFFF"/>
                    </a:solidFill>
                    <a:cs typeface="Calibri"/>
                  </a:rPr>
                  <a:t>Costco </a:t>
                </a:r>
              </a:p>
              <a:p>
                <a:pPr algn="ctr"/>
                <a:r>
                  <a:rPr lang="en-US" dirty="0">
                    <a:solidFill>
                      <a:srgbClr val="FFFFFF"/>
                    </a:solidFill>
                    <a:cs typeface="Calibri"/>
                  </a:rPr>
                  <a:t>SME</a:t>
                </a: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AE46AE-04E3-4E52-9095-0DDF8F01BF63}"/>
                </a:ext>
              </a:extLst>
            </p:cNvPr>
            <p:cNvSpPr/>
            <p:nvPr/>
          </p:nvSpPr>
          <p:spPr>
            <a:xfrm>
              <a:off x="634478" y="1082629"/>
              <a:ext cx="5678990" cy="544335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Warehouse Level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E46AA1-F740-4386-A806-74CE5C0F1FE5}"/>
                </a:ext>
              </a:extLst>
            </p:cNvPr>
            <p:cNvSpPr/>
            <p:nvPr/>
          </p:nvSpPr>
          <p:spPr>
            <a:xfrm>
              <a:off x="6326062" y="1078486"/>
              <a:ext cx="5483515" cy="5443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70AD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Distributors (Suppliers)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BC77B4F-C35D-47E5-B78D-23C5639B86CF}"/>
              </a:ext>
            </a:extLst>
          </p:cNvPr>
          <p:cNvSpPr txBox="1"/>
          <p:nvPr/>
        </p:nvSpPr>
        <p:spPr>
          <a:xfrm>
            <a:off x="8868617" y="5049045"/>
            <a:ext cx="2952251" cy="14639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1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400" kern="1200">
                <a:latin typeface="Fira Sans Extra Condensed Medium"/>
              </a:rPr>
              <a:t>Forecasting simulations for different types of promotions </a:t>
            </a:r>
          </a:p>
          <a:p>
            <a:pPr marL="400050" lvl="2" indent="-28575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Char char="ü"/>
            </a:pPr>
            <a:r>
              <a:rPr lang="en-US" sz="1400" kern="1200">
                <a:latin typeface="Fira Sans Extra Condensed Medium"/>
              </a:rPr>
              <a:t>Price per quantity discount</a:t>
            </a:r>
          </a:p>
          <a:p>
            <a:pPr marL="400050" lvl="2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Char char="ü"/>
            </a:pPr>
            <a:r>
              <a:rPr lang="en-US" sz="1400" kern="1200">
                <a:latin typeface="Fira Sans Extra Condensed Medium"/>
              </a:rPr>
              <a:t>Lumpsum discount</a:t>
            </a:r>
          </a:p>
          <a:p>
            <a:pPr marL="400050" lvl="2" indent="-28575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Char char="ü"/>
            </a:pPr>
            <a:r>
              <a:rPr lang="en-US" sz="1400" kern="1200">
                <a:latin typeface="Fira Sans Extra Condensed Medium"/>
              </a:rPr>
              <a:t>Coupons </a:t>
            </a:r>
          </a:p>
          <a:p>
            <a:pPr marL="114300" lvl="1" indent="-11430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Char char="ü"/>
            </a:pPr>
            <a:endParaRPr lang="en-US" sz="1400" kern="1200">
              <a:latin typeface="Fira Sans Extra Condensed Medium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38E0017-50F7-4005-AF1E-0B943974FCE1}"/>
              </a:ext>
            </a:extLst>
          </p:cNvPr>
          <p:cNvGrpSpPr/>
          <p:nvPr/>
        </p:nvGrpSpPr>
        <p:grpSpPr>
          <a:xfrm>
            <a:off x="9567488" y="3336659"/>
            <a:ext cx="2230800" cy="1335275"/>
            <a:chOff x="4457304" y="1843665"/>
            <a:chExt cx="2002912" cy="133527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DF866C-52EA-4B19-860A-8F71E3EFE3E0}"/>
                </a:ext>
              </a:extLst>
            </p:cNvPr>
            <p:cNvSpPr/>
            <p:nvPr/>
          </p:nvSpPr>
          <p:spPr>
            <a:xfrm>
              <a:off x="4457304" y="1843665"/>
              <a:ext cx="2002912" cy="1335275"/>
            </a:xfrm>
            <a:prstGeom prst="rect">
              <a:avLst/>
            </a:prstGeom>
            <a:grpFill/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B1955C-10BA-451E-8E2B-EFF01561742B}"/>
                </a:ext>
              </a:extLst>
            </p:cNvPr>
            <p:cNvSpPr txBox="1"/>
            <p:nvPr/>
          </p:nvSpPr>
          <p:spPr>
            <a:xfrm>
              <a:off x="4457304" y="1843665"/>
              <a:ext cx="2002912" cy="13352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114300" lvl="1" indent="-114300" algn="l" defTabSz="6223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n-US" sz="1400" b="0" kern="1200">
                  <a:latin typeface="Fira Sans Extra Condensed Medium"/>
                </a:rPr>
                <a:t> Ceiling recommendations in discounts based on price elasticity demand</a:t>
              </a:r>
            </a:p>
            <a:p>
              <a:pPr marL="114300" lvl="1" indent="-114300" algn="l" defTabSz="6223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n-US" sz="1400" b="0" kern="1200">
                  <a:latin typeface="Fira Sans Extra Condensed Medium"/>
                </a:rPr>
                <a:t>Baseline discount threshold for </a:t>
              </a:r>
              <a:r>
                <a:rPr lang="en-US" sz="1400">
                  <a:latin typeface="Fira Sans Extra Condensed Medium"/>
                </a:rPr>
                <a:t>maintaining</a:t>
              </a:r>
              <a:r>
                <a:rPr lang="en-US" sz="1400" b="0" kern="1200">
                  <a:latin typeface="Fira Sans Extra Condensed Medium"/>
                </a:rPr>
                <a:t> trend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B5B68C1-47C9-443A-AEA0-852D8236F5AE}"/>
              </a:ext>
            </a:extLst>
          </p:cNvPr>
          <p:cNvGrpSpPr/>
          <p:nvPr/>
        </p:nvGrpSpPr>
        <p:grpSpPr>
          <a:xfrm>
            <a:off x="9101480" y="1752750"/>
            <a:ext cx="2706493" cy="1335275"/>
            <a:chOff x="3984326" y="78488"/>
            <a:chExt cx="2002912" cy="133527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795366A-DAA2-4077-9154-835F293F3D36}"/>
                </a:ext>
              </a:extLst>
            </p:cNvPr>
            <p:cNvSpPr/>
            <p:nvPr/>
          </p:nvSpPr>
          <p:spPr>
            <a:xfrm>
              <a:off x="3984326" y="78488"/>
              <a:ext cx="2002912" cy="1335275"/>
            </a:xfrm>
            <a:prstGeom prst="rect">
              <a:avLst/>
            </a:prstGeom>
            <a:grpFill/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43A3E34-4FC7-42B3-ADE6-AC3BB0E808ED}"/>
                </a:ext>
              </a:extLst>
            </p:cNvPr>
            <p:cNvSpPr txBox="1"/>
            <p:nvPr/>
          </p:nvSpPr>
          <p:spPr>
            <a:xfrm>
              <a:off x="3984326" y="78488"/>
              <a:ext cx="2002912" cy="13352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114300" lvl="1" indent="-114300" algn="l" defTabSz="6223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n-US" sz="1400" kern="1200">
                  <a:latin typeface="Fira Sans Extra Condensed Medium"/>
                </a:rPr>
                <a:t> </a:t>
              </a:r>
              <a:r>
                <a:rPr lang="en-US" sz="1400" u="none" kern="1200">
                  <a:latin typeface="Fira Sans Extra Condensed Medium"/>
                </a:rPr>
                <a:t>Best segments for initiating specific promotions</a:t>
              </a:r>
            </a:p>
            <a:p>
              <a:pPr marL="114300" lvl="1" indent="-114300" algn="l" defTabSz="6223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n-US" sz="1400">
                  <a:latin typeface="Fira Sans Extra Condensed Medium"/>
                </a:rPr>
                <a:t>Customized Forecast Model</a:t>
              </a:r>
              <a:endParaRPr lang="en-US" sz="1400" u="sng" kern="1200">
                <a:latin typeface="Fira Sans Extra Condensed Medium"/>
              </a:endParaRPr>
            </a:p>
            <a:p>
              <a:pPr marL="114300" lvl="1" indent="-114300" algn="l" defTabSz="6223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n-US" sz="1400" kern="1200">
                  <a:latin typeface="Fira Sans Extra Condensed Medium"/>
                </a:rPr>
                <a:t> Trend and Regularity Insights</a:t>
              </a:r>
            </a:p>
          </p:txBody>
        </p:sp>
      </p:grpSp>
      <p:pic>
        <p:nvPicPr>
          <p:cNvPr id="8" name="Graphic 7" descr="Truck with solid fill">
            <a:extLst>
              <a:ext uri="{FF2B5EF4-FFF2-40B4-BE49-F238E27FC236}">
                <a16:creationId xmlns:a16="http://schemas.microsoft.com/office/drawing/2014/main" id="{F445DEE1-D50E-43E8-B85A-EA77BDD6F3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99802" y="1100857"/>
            <a:ext cx="552215" cy="552215"/>
          </a:xfrm>
          <a:prstGeom prst="rect">
            <a:avLst/>
          </a:prstGeom>
        </p:spPr>
      </p:pic>
      <p:pic>
        <p:nvPicPr>
          <p:cNvPr id="11" name="Graphic 10" descr="Good Inventory with solid fill">
            <a:extLst>
              <a:ext uri="{FF2B5EF4-FFF2-40B4-BE49-F238E27FC236}">
                <a16:creationId xmlns:a16="http://schemas.microsoft.com/office/drawing/2014/main" id="{8EC5E6E9-3A27-4D87-9046-6A041A6F67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78214" y="1089775"/>
            <a:ext cx="543565" cy="543565"/>
          </a:xfrm>
          <a:prstGeom prst="rect">
            <a:avLst/>
          </a:prstGeom>
        </p:spPr>
      </p:pic>
      <p:pic>
        <p:nvPicPr>
          <p:cNvPr id="38" name="Graphic 37" descr="Good Inventory with solid fill">
            <a:extLst>
              <a:ext uri="{FF2B5EF4-FFF2-40B4-BE49-F238E27FC236}">
                <a16:creationId xmlns:a16="http://schemas.microsoft.com/office/drawing/2014/main" id="{E51EB20E-B4A8-491B-B7A3-7F5D6967DB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9871" y="1056083"/>
            <a:ext cx="543565" cy="543565"/>
          </a:xfrm>
          <a:prstGeom prst="rect">
            <a:avLst/>
          </a:prstGeom>
        </p:spPr>
      </p:pic>
      <p:pic>
        <p:nvPicPr>
          <p:cNvPr id="39" name="Graphic 38" descr="Good Inventory with solid fill">
            <a:extLst>
              <a:ext uri="{FF2B5EF4-FFF2-40B4-BE49-F238E27FC236}">
                <a16:creationId xmlns:a16="http://schemas.microsoft.com/office/drawing/2014/main" id="{65F040B3-1660-410F-840B-5FA407AE7B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86227" y="1096052"/>
            <a:ext cx="543565" cy="543565"/>
          </a:xfrm>
          <a:prstGeom prst="rect">
            <a:avLst/>
          </a:prstGeom>
        </p:spPr>
      </p:pic>
      <p:pic>
        <p:nvPicPr>
          <p:cNvPr id="40" name="Graphic 11" descr="Warehouse with solid fill">
            <a:extLst>
              <a:ext uri="{FF2B5EF4-FFF2-40B4-BE49-F238E27FC236}">
                <a16:creationId xmlns:a16="http://schemas.microsoft.com/office/drawing/2014/main" id="{969CEFA5-0D9D-42F2-A5FD-6DBF40322C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52940" y="1122269"/>
            <a:ext cx="552215" cy="4111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29E234-F414-4284-B08E-951FA79FE5C5}"/>
              </a:ext>
            </a:extLst>
          </p:cNvPr>
          <p:cNvSpPr txBox="1"/>
          <p:nvPr/>
        </p:nvSpPr>
        <p:spPr>
          <a:xfrm>
            <a:off x="3904793" y="5452122"/>
            <a:ext cx="141381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b="1" dirty="0"/>
              <a:t>Inventory</a:t>
            </a:r>
          </a:p>
          <a:p>
            <a:pPr algn="ctr"/>
            <a:r>
              <a:rPr lang="en-US" sz="1400" b="1" dirty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4151265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E3015-C4FB-5080-FB3C-E5C007A117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9283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0AD6BA2-9F86-49D4-86FA-C162AFE4D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4200" y="0"/>
            <a:ext cx="90678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0002F7-A197-4EC5-8A13-715D6B18EBB7}"/>
              </a:ext>
            </a:extLst>
          </p:cNvPr>
          <p:cNvSpPr/>
          <p:nvPr/>
        </p:nvSpPr>
        <p:spPr>
          <a:xfrm>
            <a:off x="6223000" y="4015"/>
            <a:ext cx="5969000" cy="619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F9A91B-2D2C-4D48-9FF4-564EB549BF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6600"/>
          </a:p>
          <a:p>
            <a:pPr marL="0" indent="0" algn="ctr">
              <a:buNone/>
            </a:pPr>
            <a:r>
              <a:rPr lang="en-US" sz="660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00136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5F314-18FB-45C1-957E-4469FAC727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4388" y="474663"/>
            <a:ext cx="7186612" cy="748495"/>
          </a:xfrm>
        </p:spPr>
        <p:txBody>
          <a:bodyPr/>
          <a:lstStyle/>
          <a:p>
            <a:r>
              <a:rPr lang="en-US" sz="3600"/>
              <a:t>Our Power BI Credentials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83FB4AE8-BB4C-44DC-B1FD-BE4C5E392F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0971111"/>
              </p:ext>
            </p:extLst>
          </p:nvPr>
        </p:nvGraphicFramePr>
        <p:xfrm>
          <a:off x="838200" y="140876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7547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421BAA-5DFD-419C-8801-3C7567935B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4389" y="474663"/>
            <a:ext cx="5281612" cy="748495"/>
          </a:xfrm>
        </p:spPr>
        <p:txBody>
          <a:bodyPr/>
          <a:lstStyle/>
          <a:p>
            <a:r>
              <a:rPr lang="en-US" sz="3600"/>
              <a:t>About iLink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5BC0F2-FAD7-4757-9A85-A90C373581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17842" y="6318250"/>
            <a:ext cx="6564572" cy="409575"/>
          </a:xfrm>
        </p:spPr>
        <p:txBody>
          <a:bodyPr/>
          <a:lstStyle/>
          <a:p>
            <a:r>
              <a:rPr lang="en-US"/>
              <a:t>Business-led Technology Partners Delivering Real Digital Outcomes</a:t>
            </a:r>
          </a:p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56FE5C-C53C-4B45-ABE3-1E1450FD2EFE}"/>
              </a:ext>
            </a:extLst>
          </p:cNvPr>
          <p:cNvSpPr/>
          <p:nvPr/>
        </p:nvSpPr>
        <p:spPr bwMode="auto">
          <a:xfrm>
            <a:off x="8365160" y="1879659"/>
            <a:ext cx="1390410" cy="1299615"/>
          </a:xfrm>
          <a:prstGeom prst="ellipse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2A38B56-6721-4EF5-81BB-2642BAFC7189}"/>
              </a:ext>
            </a:extLst>
          </p:cNvPr>
          <p:cNvSpPr/>
          <p:nvPr/>
        </p:nvSpPr>
        <p:spPr bwMode="auto">
          <a:xfrm>
            <a:off x="4814888" y="1848258"/>
            <a:ext cx="1390410" cy="1299615"/>
          </a:xfrm>
          <a:prstGeom prst="ellipse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B17BFB-7165-4494-9D82-2917CB61237E}"/>
              </a:ext>
            </a:extLst>
          </p:cNvPr>
          <p:cNvSpPr/>
          <p:nvPr/>
        </p:nvSpPr>
        <p:spPr bwMode="auto">
          <a:xfrm>
            <a:off x="1804194" y="1848259"/>
            <a:ext cx="1390410" cy="1299615"/>
          </a:xfrm>
          <a:prstGeom prst="ellipse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43">
            <a:extLst>
              <a:ext uri="{FF2B5EF4-FFF2-40B4-BE49-F238E27FC236}">
                <a16:creationId xmlns:a16="http://schemas.microsoft.com/office/drawing/2014/main" id="{7309C20F-4825-4F79-A879-8DD707BEAEC5}"/>
              </a:ext>
            </a:extLst>
          </p:cNvPr>
          <p:cNvSpPr txBox="1">
            <a:spLocks/>
          </p:cNvSpPr>
          <p:nvPr/>
        </p:nvSpPr>
        <p:spPr>
          <a:xfrm>
            <a:off x="1077549" y="1317460"/>
            <a:ext cx="2724650" cy="430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rgbClr val="0072C6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rPr>
              <a:t>Company Overview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72C6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andara" panose="020E0502030303020204" pitchFamily="34" charset="0"/>
            </a:endParaRPr>
          </a:p>
        </p:txBody>
      </p:sp>
      <p:sp>
        <p:nvSpPr>
          <p:cNvPr id="11" name="Text Placeholder 44">
            <a:extLst>
              <a:ext uri="{FF2B5EF4-FFF2-40B4-BE49-F238E27FC236}">
                <a16:creationId xmlns:a16="http://schemas.microsoft.com/office/drawing/2014/main" id="{06999884-62E2-40BA-AA99-3565100577C5}"/>
              </a:ext>
            </a:extLst>
          </p:cNvPr>
          <p:cNvSpPr txBox="1">
            <a:spLocks/>
          </p:cNvSpPr>
          <p:nvPr/>
        </p:nvSpPr>
        <p:spPr>
          <a:xfrm>
            <a:off x="607765" y="3247553"/>
            <a:ext cx="3662996" cy="3077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cs typeface="WeblySleek UI Light" pitchFamily="34" charset="0"/>
              </a:rPr>
              <a:t>Founded in 2002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cs typeface="WeblySleek UI Light" pitchFamily="34" charset="0"/>
              </a:rPr>
              <a:t>Global Software Solution Provider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cs typeface="WeblySleek UI Light" pitchFamily="34" charset="0"/>
              </a:rPr>
              <a:t>Trusted Digital Advisor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cs typeface="WeblySleek UI Light" pitchFamily="34" charset="0"/>
              </a:rPr>
              <a:t>Innovation Focused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cs typeface="WeblySleek UI Light" pitchFamily="34" charset="0"/>
              </a:rPr>
              <a:t>ISO 9001 &amp; CMMI Level 3 Certified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Gold Certified Microsoft Partner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Nationally Managed Microsoft Partner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cs typeface="WeblySleek UI Light" pitchFamily="34" charset="0"/>
              </a:rPr>
              <a:t>Won 4 Partner of the Year Awards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cs typeface="WeblySleek UI Light" pitchFamily="34" charset="0"/>
              </a:rPr>
              <a:t>~700 people global team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Candara" panose="020E0502030303020204" pitchFamily="34" charset="0"/>
              <a:cs typeface="WeblySleek UI Light" pitchFamily="34" charset="0"/>
            </a:endParaRPr>
          </a:p>
        </p:txBody>
      </p:sp>
      <p:sp>
        <p:nvSpPr>
          <p:cNvPr id="12" name="Text Placeholder 45">
            <a:extLst>
              <a:ext uri="{FF2B5EF4-FFF2-40B4-BE49-F238E27FC236}">
                <a16:creationId xmlns:a16="http://schemas.microsoft.com/office/drawing/2014/main" id="{4857F5F5-1006-4C1B-A5EA-1DD304DF0FC6}"/>
              </a:ext>
            </a:extLst>
          </p:cNvPr>
          <p:cNvSpPr txBox="1">
            <a:spLocks/>
          </p:cNvSpPr>
          <p:nvPr/>
        </p:nvSpPr>
        <p:spPr>
          <a:xfrm>
            <a:off x="4787563" y="1317460"/>
            <a:ext cx="2115820" cy="430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rgbClr val="0072C6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rPr>
              <a:t>Locations</a:t>
            </a:r>
          </a:p>
          <a:p>
            <a:pPr marL="11430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rgbClr val="0072C6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anose="020E0502030303020204" pitchFamily="34" charset="0"/>
            </a:endParaRPr>
          </a:p>
        </p:txBody>
      </p:sp>
      <p:sp>
        <p:nvSpPr>
          <p:cNvPr id="13" name="Text Placeholder 46">
            <a:extLst>
              <a:ext uri="{FF2B5EF4-FFF2-40B4-BE49-F238E27FC236}">
                <a16:creationId xmlns:a16="http://schemas.microsoft.com/office/drawing/2014/main" id="{16D6B25B-999D-4FAA-AAC8-183C95C67414}"/>
              </a:ext>
            </a:extLst>
          </p:cNvPr>
          <p:cNvSpPr txBox="1">
            <a:spLocks/>
          </p:cNvSpPr>
          <p:nvPr/>
        </p:nvSpPr>
        <p:spPr>
          <a:xfrm>
            <a:off x="3947400" y="3255173"/>
            <a:ext cx="3283979" cy="3186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cs typeface="WeblySleek UI Light" pitchFamily="34" charset="0"/>
              </a:rPr>
              <a:t>Seattle, WA (HQ)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cs typeface="WeblySleek UI Light" pitchFamily="34" charset="0"/>
              </a:rPr>
              <a:t>Los Angeles &amp; Irvine, CA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cs typeface="WeblySleek UI Light" pitchFamily="34" charset="0"/>
              </a:rPr>
              <a:t>Fairfax, VA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cs typeface="WeblySleek UI Light" pitchFamily="34" charset="0"/>
              </a:rPr>
              <a:t>Atlanta, GA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cs typeface="WeblySleek UI Light" pitchFamily="34" charset="0"/>
              </a:rPr>
              <a:t>Dallas &amp; Houston, TX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cs typeface="WeblySleek UI Light" pitchFamily="34" charset="0"/>
              </a:rPr>
              <a:t>Chicago, IL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cs typeface="WeblySleek UI Light" pitchFamily="34" charset="0"/>
              </a:rPr>
              <a:t>New Jersey, NJ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cs typeface="WeblySleek UI Light" pitchFamily="34" charset="0"/>
              </a:rPr>
              <a:t>Chennai, Pune &amp; Trichy, India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cs typeface="WeblySleek UI Light" pitchFamily="34" charset="0"/>
              </a:rPr>
              <a:t>Dubai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Candara" panose="020E0502030303020204" pitchFamily="34" charset="0"/>
              <a:cs typeface="WeblySleek UI Light" pitchFamily="34" charset="0"/>
            </a:endParaRPr>
          </a:p>
          <a:p>
            <a:pPr marL="228562" marR="0" lvl="1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Candara" panose="020E0502030303020204" pitchFamily="34" charset="0"/>
              <a:cs typeface="WeblySleek UI Light" pitchFamily="34" charset="0"/>
            </a:endParaRPr>
          </a:p>
        </p:txBody>
      </p:sp>
      <p:sp>
        <p:nvSpPr>
          <p:cNvPr id="14" name="Text Placeholder 47">
            <a:extLst>
              <a:ext uri="{FF2B5EF4-FFF2-40B4-BE49-F238E27FC236}">
                <a16:creationId xmlns:a16="http://schemas.microsoft.com/office/drawing/2014/main" id="{1DA9F319-09A7-4D81-97B8-DE23F25488A9}"/>
              </a:ext>
            </a:extLst>
          </p:cNvPr>
          <p:cNvSpPr txBox="1">
            <a:spLocks/>
          </p:cNvSpPr>
          <p:nvPr/>
        </p:nvSpPr>
        <p:spPr>
          <a:xfrm>
            <a:off x="8338327" y="1326530"/>
            <a:ext cx="2115820" cy="430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rgbClr val="0072C6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rPr>
              <a:t>Focus Area</a:t>
            </a:r>
          </a:p>
          <a:p>
            <a:pPr marL="11430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rgbClr val="0072C6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anose="020E0502030303020204" pitchFamily="34" charset="0"/>
            </a:endParaRPr>
          </a:p>
        </p:txBody>
      </p:sp>
      <p:pic>
        <p:nvPicPr>
          <p:cNvPr id="15" name="Picture Placeholder 52">
            <a:extLst>
              <a:ext uri="{FF2B5EF4-FFF2-40B4-BE49-F238E27FC236}">
                <a16:creationId xmlns:a16="http://schemas.microsoft.com/office/drawing/2014/main" id="{06EEA50E-4F27-4BE7-9C26-E58E026B5E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86" r="-2986"/>
          <a:stretch/>
        </p:blipFill>
        <p:spPr>
          <a:xfrm>
            <a:off x="8663310" y="2161418"/>
            <a:ext cx="794111" cy="680130"/>
          </a:xfrm>
          <a:prstGeom prst="rect">
            <a:avLst/>
          </a:prstGeom>
        </p:spPr>
      </p:pic>
      <p:pic>
        <p:nvPicPr>
          <p:cNvPr id="16" name="Picture Placeholder 4">
            <a:extLst>
              <a:ext uri="{FF2B5EF4-FFF2-40B4-BE49-F238E27FC236}">
                <a16:creationId xmlns:a16="http://schemas.microsoft.com/office/drawing/2014/main" id="{8EDF3EF1-1AFF-467E-8773-B9B6488EC7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69" r="-9769"/>
          <a:stretch/>
        </p:blipFill>
        <p:spPr>
          <a:xfrm>
            <a:off x="5029656" y="2117987"/>
            <a:ext cx="960874" cy="822957"/>
          </a:xfrm>
          <a:prstGeom prst="rect">
            <a:avLst/>
          </a:prstGeom>
        </p:spPr>
      </p:pic>
      <p:pic>
        <p:nvPicPr>
          <p:cNvPr id="17" name="Picture Placeholder 6">
            <a:extLst>
              <a:ext uri="{FF2B5EF4-FFF2-40B4-BE49-F238E27FC236}">
                <a16:creationId xmlns:a16="http://schemas.microsoft.com/office/drawing/2014/main" id="{2B6F4392-F009-4FE5-8B75-F7A6F88E82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717" b="-9717"/>
          <a:stretch/>
        </p:blipFill>
        <p:spPr>
          <a:xfrm>
            <a:off x="2000633" y="2086586"/>
            <a:ext cx="960874" cy="822957"/>
          </a:xfrm>
          <a:prstGeom prst="rect">
            <a:avLst/>
          </a:prstGeom>
        </p:spPr>
      </p:pic>
      <p:sp>
        <p:nvSpPr>
          <p:cNvPr id="18" name="Text Placeholder 46">
            <a:extLst>
              <a:ext uri="{FF2B5EF4-FFF2-40B4-BE49-F238E27FC236}">
                <a16:creationId xmlns:a16="http://schemas.microsoft.com/office/drawing/2014/main" id="{C72CA8C6-95A5-4A0F-AFDC-CC32C3C7FCF8}"/>
              </a:ext>
            </a:extLst>
          </p:cNvPr>
          <p:cNvSpPr txBox="1">
            <a:spLocks/>
          </p:cNvSpPr>
          <p:nvPr/>
        </p:nvSpPr>
        <p:spPr>
          <a:xfrm>
            <a:off x="6903110" y="3279786"/>
            <a:ext cx="2836863" cy="284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62" marR="0" lvl="1" indent="-228600" algn="l" defTabSz="914400" rtl="0" eaLnBrk="1" fontAlgn="t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Product Development</a:t>
            </a:r>
          </a:p>
          <a:p>
            <a:pPr marL="457162" marR="0" lvl="1" indent="-228600" algn="l" defTabSz="914400" rtl="0" eaLnBrk="1" fontAlgn="t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App Modernization</a:t>
            </a:r>
          </a:p>
          <a:p>
            <a:pPr marL="457162" marR="0" lvl="1" indent="-228600" algn="l" defTabSz="914400" rtl="0" eaLnBrk="1" fontAlgn="t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Cloud Platform</a:t>
            </a:r>
          </a:p>
          <a:p>
            <a:pPr marL="457162" marR="0" lvl="1" indent="-228600" algn="l" defTabSz="914400" rtl="0" eaLnBrk="1" fontAlgn="t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Data </a:t>
            </a:r>
            <a:r>
              <a:rPr lang="en-US" sz="1400">
                <a:solidFill>
                  <a:srgbClr val="FFFFFF">
                    <a:lumMod val="25000"/>
                  </a:srgbClr>
                </a:solidFill>
                <a:latin typeface="Candara" panose="020E0502030303020204" pitchFamily="34" charset="0"/>
              </a:rPr>
              <a:t>Platform</a:t>
            </a:r>
          </a:p>
          <a:p>
            <a:pPr marL="457162" marR="0" lvl="1" indent="-228600" algn="l" defTabSz="914400" rtl="0" eaLnBrk="1" fontAlgn="t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Business Analytics</a:t>
            </a:r>
          </a:p>
          <a:p>
            <a:pPr marL="457162" marR="0" lvl="1" indent="-228600" algn="l" defTabSz="914400" rtl="0" eaLnBrk="1" fontAlgn="t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Artificial Intelligence</a:t>
            </a:r>
          </a:p>
          <a:p>
            <a:pPr marL="457162" marR="0" lvl="1" indent="-228600" algn="l" defTabSz="914400" rtl="0" eaLnBrk="1" fontAlgn="t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Internet of Things (IoT)</a:t>
            </a:r>
          </a:p>
          <a:p>
            <a:pPr marL="457162" marR="0" lvl="1" indent="-228600" algn="l" defTabSz="914400" rtl="0" eaLnBrk="1" fontAlgn="t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srgbClr val="FFFFFF">
                    <a:lumMod val="25000"/>
                  </a:srgbClr>
                </a:solidFill>
                <a:latin typeface="Candara" panose="020E0502030303020204" pitchFamily="34" charset="0"/>
              </a:rPr>
              <a:t>QA Automation</a:t>
            </a:r>
          </a:p>
          <a:p>
            <a:pPr marL="457162" lvl="1" fontAlgn="t">
              <a:lnSpc>
                <a:spcPct val="120000"/>
              </a:lnSpc>
              <a:spcBef>
                <a:spcPct val="20000"/>
              </a:spcBef>
              <a:buClr>
                <a:srgbClr val="D80000"/>
              </a:buClr>
              <a:buSzPct val="100000"/>
            </a:pPr>
            <a:r>
              <a:rPr lang="en-US" sz="1400">
                <a:solidFill>
                  <a:srgbClr val="FFFFFF">
                    <a:lumMod val="25000"/>
                  </a:srgbClr>
                </a:solidFill>
                <a:latin typeface="Candara" panose="020E0502030303020204" pitchFamily="34" charset="0"/>
              </a:rPr>
              <a:t>DevOps</a:t>
            </a:r>
          </a:p>
        </p:txBody>
      </p:sp>
      <p:sp>
        <p:nvSpPr>
          <p:cNvPr id="19" name="Text Placeholder 46">
            <a:extLst>
              <a:ext uri="{FF2B5EF4-FFF2-40B4-BE49-F238E27FC236}">
                <a16:creationId xmlns:a16="http://schemas.microsoft.com/office/drawing/2014/main" id="{780D74B9-EC75-4D41-9DC9-FBEFA3B1818F}"/>
              </a:ext>
            </a:extLst>
          </p:cNvPr>
          <p:cNvSpPr txBox="1">
            <a:spLocks/>
          </p:cNvSpPr>
          <p:nvPr/>
        </p:nvSpPr>
        <p:spPr>
          <a:xfrm>
            <a:off x="9674767" y="3270514"/>
            <a:ext cx="2451296" cy="2960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62" marR="0" lvl="1" indent="-228600" algn="l" defTabSz="914400" rtl="0" eaLnBrk="1" fontAlgn="t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Telecom</a:t>
            </a:r>
          </a:p>
          <a:p>
            <a:pPr marL="457162" marR="0" lvl="1" indent="-228600" algn="l" defTabSz="914400" rtl="0" eaLnBrk="1" fontAlgn="t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Healthcare</a:t>
            </a:r>
          </a:p>
          <a:p>
            <a:pPr marL="457162" marR="0" lvl="1" indent="-228600" algn="l" defTabSz="914400" rtl="0" eaLnBrk="1" fontAlgn="t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Life Sciences</a:t>
            </a:r>
          </a:p>
          <a:p>
            <a:pPr marL="457162" marR="0" lvl="1" indent="-228600" algn="l" defTabSz="914400" rtl="0" eaLnBrk="1" fontAlgn="t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ISV</a:t>
            </a:r>
          </a:p>
          <a:p>
            <a:pPr marL="457162" marR="0" lvl="1" indent="-228600" algn="l" defTabSz="914400" rtl="0" eaLnBrk="1" fontAlgn="t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Oil &amp; Gas</a:t>
            </a:r>
          </a:p>
          <a:p>
            <a:pPr marL="457162" marR="0" lvl="1" indent="-228600" algn="l" defTabSz="914400" rtl="0" eaLnBrk="1" fontAlgn="t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srgbClr val="FFFFFF">
                    <a:lumMod val="25000"/>
                  </a:srgbClr>
                </a:solidFill>
                <a:latin typeface="Candara" panose="020E0502030303020204" pitchFamily="34" charset="0"/>
              </a:rPr>
              <a:t>Chemical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Candara" panose="020E0502030303020204" pitchFamily="34" charset="0"/>
            </a:endParaRPr>
          </a:p>
          <a:p>
            <a:pPr marL="457162" marR="0" lvl="1" indent="-228600" algn="l" defTabSz="914400" rtl="0" eaLnBrk="1" fontAlgn="t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Financial Services</a:t>
            </a:r>
          </a:p>
          <a:p>
            <a:pPr marL="457162" marR="0" lvl="1" indent="-228600" algn="l" defTabSz="914400" rtl="0" eaLnBrk="1" fontAlgn="t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Retail</a:t>
            </a:r>
          </a:p>
          <a:p>
            <a:pPr marL="457162" marR="0" lvl="1" indent="-228600" algn="l" defTabSz="914400" rtl="0" eaLnBrk="1" fontAlgn="t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Manufacturing</a:t>
            </a:r>
          </a:p>
          <a:p>
            <a:pPr marL="457162" marR="0" lvl="1" indent="-228600" algn="l" defTabSz="914400" rtl="0" eaLnBrk="1" fontAlgn="t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srgbClr val="FFFFFF">
                    <a:lumMod val="25000"/>
                  </a:srgbClr>
                </a:solidFill>
                <a:latin typeface="Candara" panose="020E0502030303020204" pitchFamily="34" charset="0"/>
              </a:rPr>
              <a:t>Consumer Goods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Candara" panose="020E0502030303020204" pitchFamily="34" charset="0"/>
              <a:cs typeface="WeblySleek UI Light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44CD00-9792-4E1B-BB0E-22CFF8083BD8}"/>
              </a:ext>
            </a:extLst>
          </p:cNvPr>
          <p:cNvSpPr/>
          <p:nvPr/>
        </p:nvSpPr>
        <p:spPr>
          <a:xfrm>
            <a:off x="3455195" y="406747"/>
            <a:ext cx="57911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iLink Systems delivers next-generation technology solutions to help clients solve complex business challenges, increase business productivity, realize sustainable enterprise value and transform their businesses inside-out</a:t>
            </a:r>
            <a:endParaRPr lang="en-US" sz="1400" i="1">
              <a:solidFill>
                <a:schemeClr val="tx1">
                  <a:lumMod val="50000"/>
                  <a:lumOff val="5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863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421BAA-5DFD-419C-8801-3C7567935B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4388" y="474663"/>
            <a:ext cx="7033107" cy="748495"/>
          </a:xfrm>
        </p:spPr>
        <p:txBody>
          <a:bodyPr/>
          <a:lstStyle/>
          <a:p>
            <a:r>
              <a:rPr lang="en-US" sz="3600"/>
              <a:t>Our Customer Portfolio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5BC0F2-FAD7-4757-9A85-A90C373581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86B33D-99EB-4CFE-B56F-9CEDF9BB98DE}"/>
              </a:ext>
            </a:extLst>
          </p:cNvPr>
          <p:cNvSpPr/>
          <p:nvPr/>
        </p:nvSpPr>
        <p:spPr>
          <a:xfrm>
            <a:off x="477788" y="1457108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65280D-6814-4BD2-8345-B5CAB730029E}"/>
              </a:ext>
            </a:extLst>
          </p:cNvPr>
          <p:cNvSpPr/>
          <p:nvPr/>
        </p:nvSpPr>
        <p:spPr>
          <a:xfrm>
            <a:off x="2405985" y="1457107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5E40C-E8A5-4942-B479-6DCEDA3DEFD4}"/>
              </a:ext>
            </a:extLst>
          </p:cNvPr>
          <p:cNvSpPr/>
          <p:nvPr/>
        </p:nvSpPr>
        <p:spPr>
          <a:xfrm>
            <a:off x="4338578" y="1457107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820376-2A97-4C02-8011-1557B8EF3C3B}"/>
              </a:ext>
            </a:extLst>
          </p:cNvPr>
          <p:cNvSpPr/>
          <p:nvPr/>
        </p:nvSpPr>
        <p:spPr>
          <a:xfrm>
            <a:off x="6275567" y="1457107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960CE1-C30C-4872-8902-23F096EC2327}"/>
              </a:ext>
            </a:extLst>
          </p:cNvPr>
          <p:cNvSpPr/>
          <p:nvPr/>
        </p:nvSpPr>
        <p:spPr>
          <a:xfrm>
            <a:off x="8216952" y="1457106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1B5E97-A892-424A-971B-7D848653365B}"/>
              </a:ext>
            </a:extLst>
          </p:cNvPr>
          <p:cNvSpPr/>
          <p:nvPr/>
        </p:nvSpPr>
        <p:spPr>
          <a:xfrm>
            <a:off x="10167129" y="1457106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CA0388-2553-43E7-85FE-04F21207972F}"/>
              </a:ext>
            </a:extLst>
          </p:cNvPr>
          <p:cNvSpPr/>
          <p:nvPr/>
        </p:nvSpPr>
        <p:spPr>
          <a:xfrm>
            <a:off x="477788" y="2395398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6B3AA0-2EB3-43EA-9943-3364A5FBC518}"/>
              </a:ext>
            </a:extLst>
          </p:cNvPr>
          <p:cNvSpPr/>
          <p:nvPr/>
        </p:nvSpPr>
        <p:spPr>
          <a:xfrm>
            <a:off x="2405985" y="2395397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56EEA9-8F09-42E7-B0F7-3FAB8C2C97C8}"/>
              </a:ext>
            </a:extLst>
          </p:cNvPr>
          <p:cNvSpPr/>
          <p:nvPr/>
        </p:nvSpPr>
        <p:spPr>
          <a:xfrm>
            <a:off x="4338578" y="2395397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F64A9D9-A6B1-48A2-9860-310D963C7F07}"/>
              </a:ext>
            </a:extLst>
          </p:cNvPr>
          <p:cNvSpPr/>
          <p:nvPr/>
        </p:nvSpPr>
        <p:spPr>
          <a:xfrm>
            <a:off x="6275567" y="2395397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6F84F-5AA7-4218-BA8D-4334182FADA9}"/>
              </a:ext>
            </a:extLst>
          </p:cNvPr>
          <p:cNvSpPr/>
          <p:nvPr/>
        </p:nvSpPr>
        <p:spPr>
          <a:xfrm>
            <a:off x="8216952" y="2395396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11FA87-F489-4071-8178-8B973A7368B6}"/>
              </a:ext>
            </a:extLst>
          </p:cNvPr>
          <p:cNvSpPr/>
          <p:nvPr/>
        </p:nvSpPr>
        <p:spPr>
          <a:xfrm>
            <a:off x="10167129" y="2395396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87081C-7771-4157-B347-A01C2C0615F9}"/>
              </a:ext>
            </a:extLst>
          </p:cNvPr>
          <p:cNvSpPr/>
          <p:nvPr/>
        </p:nvSpPr>
        <p:spPr>
          <a:xfrm>
            <a:off x="477788" y="3320504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5C1FC-DE8F-469D-B5A3-1E9A9E574D1A}"/>
              </a:ext>
            </a:extLst>
          </p:cNvPr>
          <p:cNvSpPr/>
          <p:nvPr/>
        </p:nvSpPr>
        <p:spPr>
          <a:xfrm>
            <a:off x="2405985" y="3320503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A15351D-5223-4B54-9C06-A1580A02B730}"/>
              </a:ext>
            </a:extLst>
          </p:cNvPr>
          <p:cNvSpPr/>
          <p:nvPr/>
        </p:nvSpPr>
        <p:spPr>
          <a:xfrm>
            <a:off x="4338578" y="3320503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8D9AE3C-CE65-4643-8706-1637471E1221}"/>
              </a:ext>
            </a:extLst>
          </p:cNvPr>
          <p:cNvSpPr/>
          <p:nvPr/>
        </p:nvSpPr>
        <p:spPr>
          <a:xfrm>
            <a:off x="6275567" y="3320503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7AB6F7D-BC01-4F3F-82AA-2B09A9E11DFD}"/>
              </a:ext>
            </a:extLst>
          </p:cNvPr>
          <p:cNvSpPr/>
          <p:nvPr/>
        </p:nvSpPr>
        <p:spPr>
          <a:xfrm>
            <a:off x="8216952" y="3320502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EF75F81-FC84-4191-A4DF-02C1CF4B5316}"/>
              </a:ext>
            </a:extLst>
          </p:cNvPr>
          <p:cNvSpPr/>
          <p:nvPr/>
        </p:nvSpPr>
        <p:spPr>
          <a:xfrm>
            <a:off x="10167129" y="3320502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7F2F04-FFF1-4753-BE04-D5DDE70ACC90}"/>
              </a:ext>
            </a:extLst>
          </p:cNvPr>
          <p:cNvSpPr/>
          <p:nvPr/>
        </p:nvSpPr>
        <p:spPr>
          <a:xfrm>
            <a:off x="477788" y="4236818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A794616-35F7-489C-9057-276ED381EFA2}"/>
              </a:ext>
            </a:extLst>
          </p:cNvPr>
          <p:cNvSpPr/>
          <p:nvPr/>
        </p:nvSpPr>
        <p:spPr>
          <a:xfrm>
            <a:off x="2405985" y="4236817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64D4B4-2ADF-4585-8338-EDE651A23C8B}"/>
              </a:ext>
            </a:extLst>
          </p:cNvPr>
          <p:cNvSpPr/>
          <p:nvPr/>
        </p:nvSpPr>
        <p:spPr>
          <a:xfrm>
            <a:off x="4338578" y="4236817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CD42E4B-B797-4885-830F-6B56C2E5924C}"/>
              </a:ext>
            </a:extLst>
          </p:cNvPr>
          <p:cNvSpPr/>
          <p:nvPr/>
        </p:nvSpPr>
        <p:spPr>
          <a:xfrm>
            <a:off x="6275567" y="4236817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F8E27E1-E6AC-4435-882D-30AF62B370D9}"/>
              </a:ext>
            </a:extLst>
          </p:cNvPr>
          <p:cNvSpPr/>
          <p:nvPr/>
        </p:nvSpPr>
        <p:spPr>
          <a:xfrm>
            <a:off x="8216952" y="4236816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BA4F822-F128-48E3-A6AD-16CF4DF7E1D8}"/>
              </a:ext>
            </a:extLst>
          </p:cNvPr>
          <p:cNvSpPr/>
          <p:nvPr/>
        </p:nvSpPr>
        <p:spPr>
          <a:xfrm>
            <a:off x="10167129" y="4236816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4868C8-C609-479D-B88F-13CC7AE0C062}"/>
              </a:ext>
            </a:extLst>
          </p:cNvPr>
          <p:cNvSpPr/>
          <p:nvPr/>
        </p:nvSpPr>
        <p:spPr>
          <a:xfrm>
            <a:off x="477788" y="5179501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CE29974-3B2E-4C7C-BB39-79BC7407B3B1}"/>
              </a:ext>
            </a:extLst>
          </p:cNvPr>
          <p:cNvSpPr/>
          <p:nvPr/>
        </p:nvSpPr>
        <p:spPr>
          <a:xfrm>
            <a:off x="2405985" y="5179500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45A26A1-0EAB-48F6-9446-7B985C93CEB2}"/>
              </a:ext>
            </a:extLst>
          </p:cNvPr>
          <p:cNvSpPr/>
          <p:nvPr/>
        </p:nvSpPr>
        <p:spPr>
          <a:xfrm>
            <a:off x="6275567" y="5179500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269879A-E057-4EB8-9B54-E2F8AFDEED49}"/>
              </a:ext>
            </a:extLst>
          </p:cNvPr>
          <p:cNvSpPr/>
          <p:nvPr/>
        </p:nvSpPr>
        <p:spPr>
          <a:xfrm>
            <a:off x="8216952" y="5179499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F9DD49-6FA8-4FFE-ABBA-CDCF101041A5}"/>
              </a:ext>
            </a:extLst>
          </p:cNvPr>
          <p:cNvSpPr/>
          <p:nvPr/>
        </p:nvSpPr>
        <p:spPr>
          <a:xfrm>
            <a:off x="10167129" y="5179499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58D914-6258-4C41-93CF-7ABC63A61BF8}"/>
              </a:ext>
            </a:extLst>
          </p:cNvPr>
          <p:cNvSpPr/>
          <p:nvPr/>
        </p:nvSpPr>
        <p:spPr>
          <a:xfrm>
            <a:off x="4334218" y="5179499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3" name="Picture 2" descr="Image result for vca logo">
            <a:extLst>
              <a:ext uri="{FF2B5EF4-FFF2-40B4-BE49-F238E27FC236}">
                <a16:creationId xmlns:a16="http://schemas.microsoft.com/office/drawing/2014/main" id="{AF34C999-30D6-4703-A65D-E7B340B6B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68" y="1673402"/>
            <a:ext cx="1475027" cy="398258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Image result for toshiba logo">
            <a:extLst>
              <a:ext uri="{FF2B5EF4-FFF2-40B4-BE49-F238E27FC236}">
                <a16:creationId xmlns:a16="http://schemas.microsoft.com/office/drawing/2014/main" id="{AC233E10-E208-427F-A787-5E864B078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281" y="1761092"/>
            <a:ext cx="1440182" cy="219591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60" descr="Image result for univar logo">
            <a:extLst>
              <a:ext uri="{FF2B5EF4-FFF2-40B4-BE49-F238E27FC236}">
                <a16:creationId xmlns:a16="http://schemas.microsoft.com/office/drawing/2014/main" id="{0546D426-65C2-4266-A444-1EB7A642B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006" y="2561400"/>
            <a:ext cx="1407149" cy="404922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64" descr="Image result for transcore logo">
            <a:extLst>
              <a:ext uri="{FF2B5EF4-FFF2-40B4-BE49-F238E27FC236}">
                <a16:creationId xmlns:a16="http://schemas.microsoft.com/office/drawing/2014/main" id="{568AF9F7-2F66-4C2A-8BBE-E8229EB5F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898" y="4455165"/>
            <a:ext cx="1445084" cy="32514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flsmidth logo">
            <a:extLst>
              <a:ext uri="{FF2B5EF4-FFF2-40B4-BE49-F238E27FC236}">
                <a16:creationId xmlns:a16="http://schemas.microsoft.com/office/drawing/2014/main" id="{D2F3764B-572A-4EDE-B255-7D5F2050F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006" y="3546616"/>
            <a:ext cx="1346448" cy="36817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Image result for beckman coulter">
            <a:extLst>
              <a:ext uri="{FF2B5EF4-FFF2-40B4-BE49-F238E27FC236}">
                <a16:creationId xmlns:a16="http://schemas.microsoft.com/office/drawing/2014/main" id="{767C421B-D058-4054-99FC-0BCAE08B9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625" y="3410124"/>
            <a:ext cx="1282916" cy="58559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Image result for bgca logo">
            <a:extLst>
              <a:ext uri="{FF2B5EF4-FFF2-40B4-BE49-F238E27FC236}">
                <a16:creationId xmlns:a16="http://schemas.microsoft.com/office/drawing/2014/main" id="{5C752B81-E47A-46E3-A12F-C85707D9B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28" y="3371348"/>
            <a:ext cx="1193785" cy="648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</p:pic>
      <p:pic>
        <p:nvPicPr>
          <p:cNvPr id="60" name="Picture 6" descr="Image result for panasonic automotive logo">
            <a:extLst>
              <a:ext uri="{FF2B5EF4-FFF2-40B4-BE49-F238E27FC236}">
                <a16:creationId xmlns:a16="http://schemas.microsoft.com/office/drawing/2014/main" id="{3F82869E-CCC1-4798-8069-F8D383512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338" y="1620122"/>
            <a:ext cx="1497826" cy="485634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9" descr="Image result for halliburton logo">
            <a:extLst>
              <a:ext uri="{FF2B5EF4-FFF2-40B4-BE49-F238E27FC236}">
                <a16:creationId xmlns:a16="http://schemas.microsoft.com/office/drawing/2014/main" id="{8442F202-8279-42AB-BFC0-CFF4DDC1C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422" y="2715554"/>
            <a:ext cx="1530688" cy="15953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58" descr="Image result for paycor logo">
            <a:extLst>
              <a:ext uri="{FF2B5EF4-FFF2-40B4-BE49-F238E27FC236}">
                <a16:creationId xmlns:a16="http://schemas.microsoft.com/office/drawing/2014/main" id="{3FF91F3B-2ABF-40AE-9D94-1C7517B00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194" y="4345361"/>
            <a:ext cx="1046312" cy="523156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76" descr="Image result for sierra wireless logo">
            <a:extLst>
              <a:ext uri="{FF2B5EF4-FFF2-40B4-BE49-F238E27FC236}">
                <a16:creationId xmlns:a16="http://schemas.microsoft.com/office/drawing/2014/main" id="{A34BC12D-06F6-46A1-92F3-D5752093D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61" y="4253242"/>
            <a:ext cx="1257353" cy="68884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80" descr="Image result for siemens healthineers">
            <a:extLst>
              <a:ext uri="{FF2B5EF4-FFF2-40B4-BE49-F238E27FC236}">
                <a16:creationId xmlns:a16="http://schemas.microsoft.com/office/drawing/2014/main" id="{4AC4B158-468E-4209-BFCB-EC248B240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201" y="1649783"/>
            <a:ext cx="1467758" cy="407616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5" descr="Image result for microsoft logo">
            <a:extLst>
              <a:ext uri="{FF2B5EF4-FFF2-40B4-BE49-F238E27FC236}">
                <a16:creationId xmlns:a16="http://schemas.microsoft.com/office/drawing/2014/main" id="{EE532D2A-AC6C-4E1F-9F2C-F063EE653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41" y="1673402"/>
            <a:ext cx="1469873" cy="314541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BE10CD8-7FE0-4555-A0B0-71CA0CF7CD9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53" y="3413002"/>
            <a:ext cx="957496" cy="600120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2A96AA4-0248-49AB-B406-586DB6380BF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65" y="5201794"/>
            <a:ext cx="1056341" cy="702948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B1C717F-245A-4B3F-9EEF-55D1DD02F56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91" y="3426190"/>
            <a:ext cx="1076168" cy="569530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pic>
        <p:nvPicPr>
          <p:cNvPr id="73" name="Picture 11" descr="Image result for canon business solutions">
            <a:extLst>
              <a:ext uri="{FF2B5EF4-FFF2-40B4-BE49-F238E27FC236}">
                <a16:creationId xmlns:a16="http://schemas.microsoft.com/office/drawing/2014/main" id="{AC69E942-594F-4E0B-A415-88E203808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307" y="5233154"/>
            <a:ext cx="1135453" cy="747009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Image result for Orthosynetics">
            <a:extLst>
              <a:ext uri="{FF2B5EF4-FFF2-40B4-BE49-F238E27FC236}">
                <a16:creationId xmlns:a16="http://schemas.microsoft.com/office/drawing/2014/main" id="{ED02E29A-C1AE-4F6C-B464-B04DCFD1B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830" y="4438760"/>
            <a:ext cx="1454773" cy="42965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F3D35D61-0907-41E9-9D03-A639BD889A8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65" y="3388509"/>
            <a:ext cx="1004685" cy="591801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2157A72-162C-49C1-AA94-CD2759CD13C5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53" y="5428607"/>
            <a:ext cx="1429465" cy="324741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pic>
        <p:nvPicPr>
          <p:cNvPr id="78" name="Picture 19">
            <a:extLst>
              <a:ext uri="{FF2B5EF4-FFF2-40B4-BE49-F238E27FC236}">
                <a16:creationId xmlns:a16="http://schemas.microsoft.com/office/drawing/2014/main" id="{CDE2FC37-9D93-4202-B9D6-84949F6CC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563" y="4354664"/>
            <a:ext cx="1485557" cy="502804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8" descr="Related image">
            <a:extLst>
              <a:ext uri="{FF2B5EF4-FFF2-40B4-BE49-F238E27FC236}">
                <a16:creationId xmlns:a16="http://schemas.microsoft.com/office/drawing/2014/main" id="{AAA8C2B3-641C-4FE6-8281-57E62D5A8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171" y="4382148"/>
            <a:ext cx="1394776" cy="440456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 close up of a sign&#10;&#10;Description automatically generated">
            <a:extLst>
              <a:ext uri="{FF2B5EF4-FFF2-40B4-BE49-F238E27FC236}">
                <a16:creationId xmlns:a16="http://schemas.microsoft.com/office/drawing/2014/main" id="{7B985FF8-5F8B-4543-BBB2-9A0EFF7BD04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57" y="2473962"/>
            <a:ext cx="1320503" cy="614034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pic>
        <p:nvPicPr>
          <p:cNvPr id="85" name="Picture 84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2671FEEC-8749-4253-BF67-D48A72231CFB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67" y="1539860"/>
            <a:ext cx="1257681" cy="619548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D7AF5F-3A89-44AA-AC66-5ED12378A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36" y="2496428"/>
            <a:ext cx="1543351" cy="55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356DC7-EFAB-4652-9B98-119385DB8551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404" y="2571745"/>
            <a:ext cx="1082145" cy="455403"/>
          </a:xfrm>
          <a:prstGeom prst="rect">
            <a:avLst/>
          </a:prstGeom>
        </p:spPr>
      </p:pic>
      <p:pic>
        <p:nvPicPr>
          <p:cNvPr id="91" name="Picture 9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64411BC-5CA6-4B81-9C1B-0C2BFF6FEAC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914" y="5410636"/>
            <a:ext cx="1523915" cy="337547"/>
          </a:xfrm>
          <a:prstGeom prst="rect">
            <a:avLst/>
          </a:prstGeom>
        </p:spPr>
      </p:pic>
      <p:pic>
        <p:nvPicPr>
          <p:cNvPr id="93" name="Picture 92" descr="A picture containing sitting&#10;&#10;Description automatically generated">
            <a:extLst>
              <a:ext uri="{FF2B5EF4-FFF2-40B4-BE49-F238E27FC236}">
                <a16:creationId xmlns:a16="http://schemas.microsoft.com/office/drawing/2014/main" id="{023E3B4F-8A06-4B1D-AA77-00B3F6B80E07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960" y="5201794"/>
            <a:ext cx="1361126" cy="71424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407FCBD1-C59C-4BAF-AAB4-DE3C437E2BA2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52" y="5223484"/>
            <a:ext cx="623791" cy="643550"/>
          </a:xfrm>
          <a:prstGeom prst="rect">
            <a:avLst/>
          </a:prstGeom>
        </p:spPr>
      </p:pic>
      <p:pic>
        <p:nvPicPr>
          <p:cNvPr id="9" name="Picture 8" descr="A picture containing clock, sign&#10;&#10;Description automatically generated">
            <a:extLst>
              <a:ext uri="{FF2B5EF4-FFF2-40B4-BE49-F238E27FC236}">
                <a16:creationId xmlns:a16="http://schemas.microsoft.com/office/drawing/2014/main" id="{0C5F5411-6D5D-4D26-92BD-8B0C6343B7B4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70" y="2523428"/>
            <a:ext cx="1389700" cy="38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6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82795-7A9B-4B13-A5DC-F1F27AD0F0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600"/>
              <a:t>Why iLink?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573578-AEF3-434D-B037-0577C19208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4F7E924A-5D3D-41C6-A676-2AAB4142C679}"/>
              </a:ext>
            </a:extLst>
          </p:cNvPr>
          <p:cNvGraphicFramePr/>
          <p:nvPr/>
        </p:nvGraphicFramePr>
        <p:xfrm>
          <a:off x="838200" y="1553857"/>
          <a:ext cx="10515600" cy="3750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1464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352BB-537C-4727-AEF0-09F0EDA15E4F}"/>
              </a:ext>
            </a:extLst>
          </p:cNvPr>
          <p:cNvSpPr txBox="1"/>
          <p:nvPr/>
        </p:nvSpPr>
        <p:spPr>
          <a:xfrm>
            <a:off x="909897" y="537651"/>
            <a:ext cx="450645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tabLst/>
              <a:defRPr sz="2800" b="0" i="0" u="none" strike="noStrike" kern="0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r>
              <a:rPr lang="en-US" sz="3200" b="1" dirty="0"/>
              <a:t>Objective</a:t>
            </a:r>
            <a:r>
              <a:rPr lang="en-US" b="1" dirty="0"/>
              <a:t> of POC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B7F462-C1A4-414A-B813-7D8AEAAB305A}"/>
              </a:ext>
            </a:extLst>
          </p:cNvPr>
          <p:cNvSpPr txBox="1"/>
          <p:nvPr/>
        </p:nvSpPr>
        <p:spPr>
          <a:xfrm>
            <a:off x="708548" y="1289094"/>
            <a:ext cx="10439427" cy="31666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 b="1" dirty="0">
              <a:latin typeface="Fira Sans Extra Condensed Medium"/>
              <a:ea typeface="+mn-lt"/>
              <a:cs typeface="+mn-lt"/>
            </a:endParaRPr>
          </a:p>
          <a:p>
            <a:r>
              <a:rPr lang="en-US" b="1" dirty="0">
                <a:effectLst/>
                <a:latin typeface="Fira Sans Extra Condensed Medium"/>
                <a:ea typeface="Calibri" panose="020F0502020204030204" pitchFamily="34" charset="0"/>
                <a:cs typeface="Arial" panose="020B0604020202020204" pitchFamily="34" charset="0"/>
              </a:rPr>
              <a:t>The current task is to improve the Costco Inventory forecasts for a location &amp; Products.</a:t>
            </a:r>
          </a:p>
          <a:p>
            <a:pPr algn="just"/>
            <a:endParaRPr lang="en-US" b="1" dirty="0">
              <a:latin typeface="Fira Sans Extra Condensed Medium"/>
              <a:ea typeface="+mn-lt"/>
              <a:cs typeface="Arial" panose="020B0604020202020204" pitchFamily="34" charset="0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Fira Sans Extra Condensed Medium"/>
              </a:rPr>
              <a:t>T</a:t>
            </a:r>
            <a:r>
              <a:rPr lang="en-US" i="0" u="none" strike="noStrike" dirty="0">
                <a:solidFill>
                  <a:srgbClr val="000000"/>
                </a:solidFill>
                <a:effectLst/>
                <a:latin typeface="Fira Sans Extra Condensed Medium"/>
              </a:rPr>
              <a:t>o improve the Costco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Extra Condensed Medium"/>
                <a:ea typeface="Calibri" panose="020F0502020204030204" pitchFamily="34" charset="0"/>
                <a:cs typeface="Arial" panose="020B0604020202020204" pitchFamily="34" charset="0"/>
              </a:rPr>
              <a:t>Inventory</a:t>
            </a:r>
            <a:r>
              <a:rPr lang="en-US" i="0" u="none" strike="noStrike" dirty="0">
                <a:solidFill>
                  <a:srgbClr val="000000"/>
                </a:solidFill>
                <a:effectLst/>
                <a:latin typeface="Fira Sans Extra Condensed Medium"/>
              </a:rPr>
              <a:t> forecasts.  </a:t>
            </a:r>
            <a:r>
              <a:rPr lang="en-US" b="0" i="0" dirty="0">
                <a:solidFill>
                  <a:srgbClr val="000000"/>
                </a:solidFill>
                <a:effectLst/>
                <a:latin typeface="Fira Sans Extra Condensed Medium"/>
              </a:rPr>
              <a:t>​</a:t>
            </a:r>
          </a:p>
          <a:p>
            <a:endParaRPr lang="en-US" b="1" dirty="0">
              <a:solidFill>
                <a:srgbClr val="000000"/>
              </a:solidFill>
              <a:latin typeface="Fira Sans Extra Condensed Medium"/>
              <a:cs typeface="Calibri"/>
            </a:endParaRPr>
          </a:p>
          <a:p>
            <a:r>
              <a:rPr lang="en-US" b="1" dirty="0">
                <a:solidFill>
                  <a:srgbClr val="000000"/>
                </a:solidFill>
                <a:latin typeface="Fira Sans Extra Condensed Medium"/>
                <a:cs typeface="Calibri"/>
              </a:rPr>
              <a:t>In scope data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Fira Sans Extra Condensed Medium"/>
                <a:ea typeface="Calibri" panose="020F0502020204030204" pitchFamily="34" charset="0"/>
                <a:cs typeface="Arial" panose="020B0604020202020204" pitchFamily="34" charset="0"/>
              </a:rPr>
              <a:t>Sales Shipment Data responding to 1 years of time series data.</a:t>
            </a:r>
            <a:endParaRPr lang="en-IN" dirty="0">
              <a:effectLst/>
              <a:latin typeface="Fira Sans Extra Condensed Medium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Fira Sans Extra Condensed Medium"/>
                <a:ea typeface="Calibri" panose="020F0502020204030204" pitchFamily="34" charset="0"/>
                <a:cs typeface="Arial" panose="020B0604020202020204" pitchFamily="34" charset="0"/>
              </a:rPr>
              <a:t>Inventory data to weekly granularity.</a:t>
            </a:r>
            <a:endParaRPr lang="en-IN" dirty="0">
              <a:latin typeface="Fira Sans Extra Condensed Medium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Fira Sans Extra Condensed Medium"/>
                <a:ea typeface="Segoe UI Black" panose="020B0A02040204020203" pitchFamily="34" charset="0"/>
              </a:rPr>
              <a:t>Forecasting demand to increase their revenue and to continue uninterrupted distribution</a:t>
            </a:r>
            <a:r>
              <a:rPr lang="en-US" sz="1600" dirty="0">
                <a:ea typeface="Segoe UI Black" panose="020B0A02040204020203" pitchFamily="34" charset="0"/>
              </a:rPr>
              <a:t>. </a:t>
            </a:r>
          </a:p>
          <a:p>
            <a:pPr>
              <a:buFont typeface="Arial"/>
            </a:pPr>
            <a:endParaRPr lang="en-US" dirty="0">
              <a:solidFill>
                <a:srgbClr val="000000"/>
              </a:solidFill>
              <a:latin typeface="Fira Sans Extra Condensed Medium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 b="1" dirty="0">
              <a:solidFill>
                <a:srgbClr val="000000"/>
              </a:solidFill>
              <a:latin typeface="Fira Sans Extra Condensed Medium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2507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297;p20">
            <a:extLst>
              <a:ext uri="{FF2B5EF4-FFF2-40B4-BE49-F238E27FC236}">
                <a16:creationId xmlns:a16="http://schemas.microsoft.com/office/drawing/2014/main" id="{CEFD32BF-C5B2-4500-9F5F-B25A0AE263C6}"/>
              </a:ext>
            </a:extLst>
          </p:cNvPr>
          <p:cNvGrpSpPr/>
          <p:nvPr/>
        </p:nvGrpSpPr>
        <p:grpSpPr>
          <a:xfrm>
            <a:off x="1343574" y="1088205"/>
            <a:ext cx="2574400" cy="4101254"/>
            <a:chOff x="710297" y="1304713"/>
            <a:chExt cx="1930800" cy="3075941"/>
          </a:xfrm>
        </p:grpSpPr>
        <p:sp>
          <p:nvSpPr>
            <p:cNvPr id="64" name="Google Shape;299;p20">
              <a:extLst>
                <a:ext uri="{FF2B5EF4-FFF2-40B4-BE49-F238E27FC236}">
                  <a16:creationId xmlns:a16="http://schemas.microsoft.com/office/drawing/2014/main" id="{9C021B58-A9E1-42C4-B654-B25BC9028B28}"/>
                </a:ext>
              </a:extLst>
            </p:cNvPr>
            <p:cNvSpPr/>
            <p:nvPr/>
          </p:nvSpPr>
          <p:spPr>
            <a:xfrm rot="-5400000">
              <a:off x="1486997" y="1971563"/>
              <a:ext cx="377400" cy="1930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5" name="Google Shape;300;p20">
              <a:extLst>
                <a:ext uri="{FF2B5EF4-FFF2-40B4-BE49-F238E27FC236}">
                  <a16:creationId xmlns:a16="http://schemas.microsoft.com/office/drawing/2014/main" id="{0AEBBB57-387F-4901-BBC3-36703BE28642}"/>
                </a:ext>
              </a:extLst>
            </p:cNvPr>
            <p:cNvSpPr txBox="1"/>
            <p:nvPr/>
          </p:nvSpPr>
          <p:spPr>
            <a:xfrm>
              <a:off x="890378" y="3089390"/>
              <a:ext cx="1669800" cy="1291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342900" marR="0" lvl="0" indent="-342900" algn="l" defTabSz="121917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q"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Extra Condensed Medium"/>
                  <a:ea typeface="Roboto"/>
                  <a:cs typeface="Roboto"/>
                  <a:sym typeface="Roboto"/>
                </a:rPr>
                <a:t>Exploratory </a:t>
              </a:r>
              <a:r>
                <a:rPr kumimoji="0" lang="e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Extra Condensed Medium"/>
                  <a:ea typeface="Roboto"/>
                  <a:cs typeface="Roboto"/>
                  <a:sym typeface="Roboto"/>
                </a:rPr>
                <a:t> analysis</a:t>
              </a:r>
            </a:p>
            <a:p>
              <a:pPr marL="342900" marR="0" lvl="0" indent="-342900" algn="l" defTabSz="121917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q"/>
                <a:tabLst/>
                <a:defRPr/>
              </a:pPr>
              <a:r>
                <a:rPr kumimoji="0" lang="e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Extra Condensed Medium"/>
                  <a:ea typeface="Roboto"/>
                  <a:cs typeface="Roboto"/>
                  <a:sym typeface="Roboto"/>
                </a:rPr>
                <a:t>Trend analysis</a:t>
              </a:r>
              <a:endPara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Medium"/>
                <a:ea typeface="Roboto"/>
                <a:cs typeface="Roboto"/>
              </a:endParaRPr>
            </a:p>
            <a:p>
              <a:pPr marL="342900" marR="0" lvl="0" indent="-342900" algn="l" defTabSz="121917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q"/>
                <a:tabLst/>
                <a:defRPr/>
              </a:pPr>
              <a:r>
                <a:rPr kumimoji="0" lang="e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Extra Condensed Medium"/>
                  <a:ea typeface="Roboto"/>
                  <a:cs typeface="Roboto"/>
                  <a:sym typeface="Roboto"/>
                </a:rPr>
                <a:t>Identified boundaries &amp; Product’s patterns</a:t>
              </a:r>
              <a:endPara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Medium"/>
                <a:ea typeface="Roboto"/>
                <a:cs typeface="Roboto"/>
              </a:endParaRPr>
            </a:p>
            <a:p>
              <a:pPr marL="342900" marR="0" lvl="0" indent="-342900" algn="l" defTabSz="121917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q"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Medium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" name="Google Shape;301;p20">
              <a:extLst>
                <a:ext uri="{FF2B5EF4-FFF2-40B4-BE49-F238E27FC236}">
                  <a16:creationId xmlns:a16="http://schemas.microsoft.com/office/drawing/2014/main" id="{9B1531DD-C5CB-4DD8-A3F9-74D6E7A31FFF}"/>
                </a:ext>
              </a:extLst>
            </p:cNvPr>
            <p:cNvSpPr txBox="1"/>
            <p:nvPr/>
          </p:nvSpPr>
          <p:spPr>
            <a:xfrm>
              <a:off x="872365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EDA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7" name="Google Shape;302;p20">
              <a:extLst>
                <a:ext uri="{FF2B5EF4-FFF2-40B4-BE49-F238E27FC236}">
                  <a16:creationId xmlns:a16="http://schemas.microsoft.com/office/drawing/2014/main" id="{5325B603-9586-4009-912C-B54E3EE1C045}"/>
                </a:ext>
              </a:extLst>
            </p:cNvPr>
            <p:cNvSpPr/>
            <p:nvPr/>
          </p:nvSpPr>
          <p:spPr>
            <a:xfrm>
              <a:off x="1195400" y="1304713"/>
              <a:ext cx="960600" cy="960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8" name="Google Shape;303;p20">
              <a:extLst>
                <a:ext uri="{FF2B5EF4-FFF2-40B4-BE49-F238E27FC236}">
                  <a16:creationId xmlns:a16="http://schemas.microsoft.com/office/drawing/2014/main" id="{956DCCE9-04C4-4E75-9975-542D2278F562}"/>
                </a:ext>
              </a:extLst>
            </p:cNvPr>
            <p:cNvSpPr/>
            <p:nvPr/>
          </p:nvSpPr>
          <p:spPr>
            <a:xfrm>
              <a:off x="1274300" y="1383613"/>
              <a:ext cx="802800" cy="80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highlight>
                  <a:srgbClr val="00FFFF"/>
                </a:highlight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cxnSp>
          <p:nvCxnSpPr>
            <p:cNvPr id="69" name="Google Shape;304;p20">
              <a:extLst>
                <a:ext uri="{FF2B5EF4-FFF2-40B4-BE49-F238E27FC236}">
                  <a16:creationId xmlns:a16="http://schemas.microsoft.com/office/drawing/2014/main" id="{4D1CB29D-CE8E-465F-8AC4-7ADC85414FF0}"/>
                </a:ext>
              </a:extLst>
            </p:cNvPr>
            <p:cNvCxnSpPr>
              <a:endCxn id="66" idx="0"/>
            </p:cNvCxnSpPr>
            <p:nvPr/>
          </p:nvCxnSpPr>
          <p:spPr>
            <a:xfrm>
              <a:off x="1675765" y="2265263"/>
              <a:ext cx="0" cy="4830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315;p20">
            <a:extLst>
              <a:ext uri="{FF2B5EF4-FFF2-40B4-BE49-F238E27FC236}">
                <a16:creationId xmlns:a16="http://schemas.microsoft.com/office/drawing/2014/main" id="{15F19C2A-1EC7-405A-BA5E-08A079259370}"/>
              </a:ext>
            </a:extLst>
          </p:cNvPr>
          <p:cNvSpPr/>
          <p:nvPr/>
        </p:nvSpPr>
        <p:spPr>
          <a:xfrm rot="16200000">
            <a:off x="7498307" y="1977338"/>
            <a:ext cx="503200" cy="2574400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81" name="Google Shape;316;p20">
            <a:extLst>
              <a:ext uri="{FF2B5EF4-FFF2-40B4-BE49-F238E27FC236}">
                <a16:creationId xmlns:a16="http://schemas.microsoft.com/office/drawing/2014/main" id="{0ADA5454-8743-4130-8C5B-CC23D2479283}"/>
              </a:ext>
            </a:extLst>
          </p:cNvPr>
          <p:cNvSpPr txBox="1"/>
          <p:nvPr/>
        </p:nvSpPr>
        <p:spPr>
          <a:xfrm>
            <a:off x="6791407" y="3487003"/>
            <a:ext cx="2214400" cy="283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285750" marR="0" lvl="0" indent="-28575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Medium"/>
                <a:ea typeface="Roboto"/>
                <a:cs typeface="Roboto"/>
                <a:sym typeface="Roboto"/>
              </a:rPr>
              <a:t>Finalise the results &amp; Modelling strategy</a:t>
            </a:r>
          </a:p>
          <a:p>
            <a:pPr marL="285750" marR="0" lvl="0" indent="-28575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Medium"/>
                <a:ea typeface="Roboto"/>
                <a:cs typeface="Roboto"/>
                <a:sym typeface="Roboto"/>
              </a:rPr>
              <a:t>Acceptance critera &amp; POC closure</a:t>
            </a:r>
            <a:endParaRPr kumimoji="0" lang="e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 Medium"/>
              <a:ea typeface="Roboto"/>
              <a:cs typeface="Roboto"/>
            </a:endParaRPr>
          </a:p>
          <a:p>
            <a:pPr marL="285750" marR="0" lvl="0" indent="-28575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Medium"/>
                <a:ea typeface="Roboto"/>
                <a:cs typeface="Roboto"/>
                <a:sym typeface="Roboto"/>
              </a:rPr>
              <a:t>BRD &amp; Implementation (SDLC)</a:t>
            </a:r>
            <a:endParaRPr kumimoji="0" lang="e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 Medium"/>
              <a:ea typeface="Roboto"/>
              <a:cs typeface="Roboto"/>
            </a:endParaRPr>
          </a:p>
          <a:p>
            <a:pPr marL="285750" marR="0" lvl="0" indent="-28575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 Medium"/>
              <a:ea typeface="Roboto"/>
              <a:cs typeface="Roboto"/>
              <a:sym typeface="Roboto"/>
            </a:endParaRPr>
          </a:p>
          <a:p>
            <a:pPr marL="285750" marR="0" lvl="0" indent="-28575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 Medium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317;p20">
            <a:extLst>
              <a:ext uri="{FF2B5EF4-FFF2-40B4-BE49-F238E27FC236}">
                <a16:creationId xmlns:a16="http://schemas.microsoft.com/office/drawing/2014/main" id="{C40FBB0C-775F-4DDD-8816-BC395349EFD6}"/>
              </a:ext>
            </a:extLst>
          </p:cNvPr>
          <p:cNvSpPr txBox="1"/>
          <p:nvPr/>
        </p:nvSpPr>
        <p:spPr>
          <a:xfrm>
            <a:off x="6706678" y="3012938"/>
            <a:ext cx="2142400" cy="503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" sz="1600" kern="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Results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3" name="Google Shape;318;p20">
            <a:extLst>
              <a:ext uri="{FF2B5EF4-FFF2-40B4-BE49-F238E27FC236}">
                <a16:creationId xmlns:a16="http://schemas.microsoft.com/office/drawing/2014/main" id="{2784A223-9229-416F-B2F0-AF72B5A5553A}"/>
              </a:ext>
            </a:extLst>
          </p:cNvPr>
          <p:cNvSpPr/>
          <p:nvPr/>
        </p:nvSpPr>
        <p:spPr>
          <a:xfrm>
            <a:off x="7137478" y="1107367"/>
            <a:ext cx="1280800" cy="1280800"/>
          </a:xfrm>
          <a:prstGeom prst="ellipse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84" name="Google Shape;319;p20">
            <a:extLst>
              <a:ext uri="{FF2B5EF4-FFF2-40B4-BE49-F238E27FC236}">
                <a16:creationId xmlns:a16="http://schemas.microsoft.com/office/drawing/2014/main" id="{B5EE3769-8264-452A-A520-1142E4DE0BB7}"/>
              </a:ext>
            </a:extLst>
          </p:cNvPr>
          <p:cNvCxnSpPr>
            <a:stCxn id="83" idx="4"/>
            <a:endCxn id="82" idx="0"/>
          </p:cNvCxnSpPr>
          <p:nvPr/>
        </p:nvCxnSpPr>
        <p:spPr>
          <a:xfrm>
            <a:off x="7777878" y="2388167"/>
            <a:ext cx="0" cy="624771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320;p20">
            <a:extLst>
              <a:ext uri="{FF2B5EF4-FFF2-40B4-BE49-F238E27FC236}">
                <a16:creationId xmlns:a16="http://schemas.microsoft.com/office/drawing/2014/main" id="{45FC8AC0-3DF0-4596-A870-BF620F2D237D}"/>
              </a:ext>
            </a:extLst>
          </p:cNvPr>
          <p:cNvGrpSpPr/>
          <p:nvPr/>
        </p:nvGrpSpPr>
        <p:grpSpPr>
          <a:xfrm>
            <a:off x="3903802" y="1088205"/>
            <a:ext cx="2575149" cy="4120483"/>
            <a:chOff x="2640670" y="1304713"/>
            <a:chExt cx="1931362" cy="3090361"/>
          </a:xfrm>
        </p:grpSpPr>
        <p:sp>
          <p:nvSpPr>
            <p:cNvPr id="87" name="Google Shape;322;p20">
              <a:extLst>
                <a:ext uri="{FF2B5EF4-FFF2-40B4-BE49-F238E27FC236}">
                  <a16:creationId xmlns:a16="http://schemas.microsoft.com/office/drawing/2014/main" id="{EFDA9382-349E-4A7E-83C3-39CC839C2B39}"/>
                </a:ext>
              </a:extLst>
            </p:cNvPr>
            <p:cNvSpPr/>
            <p:nvPr/>
          </p:nvSpPr>
          <p:spPr>
            <a:xfrm rot="16200000">
              <a:off x="3417932" y="1971563"/>
              <a:ext cx="377400" cy="19308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E3183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8" name="Google Shape;323;p20">
              <a:extLst>
                <a:ext uri="{FF2B5EF4-FFF2-40B4-BE49-F238E27FC236}">
                  <a16:creationId xmlns:a16="http://schemas.microsoft.com/office/drawing/2014/main" id="{CE2F6768-AB7F-44A2-AC29-879EC2BB8C72}"/>
                </a:ext>
              </a:extLst>
            </p:cNvPr>
            <p:cNvSpPr txBox="1"/>
            <p:nvPr/>
          </p:nvSpPr>
          <p:spPr>
            <a:xfrm>
              <a:off x="2640670" y="2827214"/>
              <a:ext cx="1798372" cy="15678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n-US"/>
              </a:defPPr>
              <a:lvl1pPr marL="342900" marR="0" lvl="0" indent="-342900" defTabSz="121917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 kumimoji="0" sz="1200" b="0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</a:defRPr>
              </a:lvl1pPr>
            </a:lstStyle>
            <a:p>
              <a:pPr marR="0" lvl="0" algn="l" defTabSz="121917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q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Extra Condensed Medium"/>
                  <a:sym typeface="Roboto"/>
                </a:rPr>
                <a:t>Analysis of performance of the curve of SARIMA,</a:t>
              </a:r>
            </a:p>
            <a:p>
              <a:pPr marR="0" lvl="0" algn="l" defTabSz="121917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q"/>
                <a:tabLst/>
                <a:defRPr/>
              </a:pPr>
              <a:r>
                <a:rPr lang="en-US" sz="1400" dirty="0">
                  <a:latin typeface="Fira Sans Extra Condensed Medium"/>
                  <a:sym typeface="Roboto"/>
                </a:rPr>
                <a:t>LSTM, Prophet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Medium"/>
                <a:sym typeface="Roboto"/>
              </a:endParaRPr>
            </a:p>
          </p:txBody>
        </p:sp>
        <p:sp>
          <p:nvSpPr>
            <p:cNvPr id="89" name="Google Shape;324;p20">
              <a:extLst>
                <a:ext uri="{FF2B5EF4-FFF2-40B4-BE49-F238E27FC236}">
                  <a16:creationId xmlns:a16="http://schemas.microsoft.com/office/drawing/2014/main" id="{8D4E363B-A56B-45D0-A43A-B66B901A8FE7}"/>
                </a:ext>
              </a:extLst>
            </p:cNvPr>
            <p:cNvSpPr txBox="1"/>
            <p:nvPr/>
          </p:nvSpPr>
          <p:spPr>
            <a:xfrm>
              <a:off x="2803299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SARIMA &amp; Analysis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0" name="Google Shape;325;p20">
              <a:extLst>
                <a:ext uri="{FF2B5EF4-FFF2-40B4-BE49-F238E27FC236}">
                  <a16:creationId xmlns:a16="http://schemas.microsoft.com/office/drawing/2014/main" id="{35AF1AED-8167-4870-9E18-69B56C341CB9}"/>
                </a:ext>
              </a:extLst>
            </p:cNvPr>
            <p:cNvSpPr/>
            <p:nvPr/>
          </p:nvSpPr>
          <p:spPr>
            <a:xfrm>
              <a:off x="3126325" y="1304713"/>
              <a:ext cx="960600" cy="96060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1" name="Google Shape;326;p20">
              <a:extLst>
                <a:ext uri="{FF2B5EF4-FFF2-40B4-BE49-F238E27FC236}">
                  <a16:creationId xmlns:a16="http://schemas.microsoft.com/office/drawing/2014/main" id="{E678EB6A-FF21-40B4-990A-6F59D042FC7E}"/>
                </a:ext>
              </a:extLst>
            </p:cNvPr>
            <p:cNvSpPr/>
            <p:nvPr/>
          </p:nvSpPr>
          <p:spPr>
            <a:xfrm>
              <a:off x="3205225" y="1383613"/>
              <a:ext cx="802800" cy="802800"/>
            </a:xfrm>
            <a:prstGeom prst="ellipse">
              <a:avLst/>
            </a:prstGeom>
            <a:solidFill>
              <a:srgbClr val="E3183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cxnSp>
          <p:nvCxnSpPr>
            <p:cNvPr id="92" name="Google Shape;327;p20">
              <a:extLst>
                <a:ext uri="{FF2B5EF4-FFF2-40B4-BE49-F238E27FC236}">
                  <a16:creationId xmlns:a16="http://schemas.microsoft.com/office/drawing/2014/main" id="{D278D775-5595-479A-BA4F-F0F01C9EBE35}"/>
                </a:ext>
              </a:extLst>
            </p:cNvPr>
            <p:cNvCxnSpPr>
              <a:stCxn id="90" idx="4"/>
              <a:endCxn id="89" idx="0"/>
            </p:cNvCxnSpPr>
            <p:nvPr/>
          </p:nvCxnSpPr>
          <p:spPr>
            <a:xfrm>
              <a:off x="3606625" y="2265313"/>
              <a:ext cx="0" cy="483000"/>
            </a:xfrm>
            <a:prstGeom prst="straightConnector1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328;p20">
            <a:extLst>
              <a:ext uri="{FF2B5EF4-FFF2-40B4-BE49-F238E27FC236}">
                <a16:creationId xmlns:a16="http://schemas.microsoft.com/office/drawing/2014/main" id="{E270A060-178F-42EB-87A0-A306E591948C}"/>
              </a:ext>
            </a:extLst>
          </p:cNvPr>
          <p:cNvSpPr txBox="1">
            <a:spLocks/>
          </p:cNvSpPr>
          <p:nvPr/>
        </p:nvSpPr>
        <p:spPr>
          <a:xfrm>
            <a:off x="694116" y="325182"/>
            <a:ext cx="4286555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tabLst/>
              <a:defRPr/>
            </a:pPr>
            <a:r>
              <a:rPr lang="en-US" sz="3200" b="1" kern="0" dirty="0">
                <a:solidFill>
                  <a:srgbClr val="000000"/>
                </a:solidFill>
              </a:rPr>
              <a:t>Model</a:t>
            </a:r>
            <a:r>
              <a:rPr lang="en-US" b="1" kern="0" dirty="0">
                <a:solidFill>
                  <a:srgbClr val="000000"/>
                </a:solidFill>
              </a:rPr>
              <a:t> </a:t>
            </a:r>
            <a:r>
              <a:rPr lang="en-US" sz="3200" b="1" kern="0" dirty="0">
                <a:solidFill>
                  <a:srgbClr val="000000"/>
                </a:solidFill>
              </a:rPr>
              <a:t>Process</a:t>
            </a:r>
            <a:endParaRPr kumimoji="0" lang="en-IN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Fira Sans Extra Condensed Medium"/>
            </a:endParaRPr>
          </a:p>
        </p:txBody>
      </p:sp>
      <p:sp>
        <p:nvSpPr>
          <p:cNvPr id="94" name="Google Shape;329;p20">
            <a:extLst>
              <a:ext uri="{FF2B5EF4-FFF2-40B4-BE49-F238E27FC236}">
                <a16:creationId xmlns:a16="http://schemas.microsoft.com/office/drawing/2014/main" id="{37D6EB42-400C-4B02-A490-588520BBEBBF}"/>
              </a:ext>
            </a:extLst>
          </p:cNvPr>
          <p:cNvSpPr/>
          <p:nvPr/>
        </p:nvSpPr>
        <p:spPr>
          <a:xfrm>
            <a:off x="7242678" y="1212566"/>
            <a:ext cx="1070400" cy="10704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95" name="Google Shape;330;p20">
            <a:extLst>
              <a:ext uri="{FF2B5EF4-FFF2-40B4-BE49-F238E27FC236}">
                <a16:creationId xmlns:a16="http://schemas.microsoft.com/office/drawing/2014/main" id="{8A8DFDAC-471A-4E09-8641-1101657AD9A1}"/>
              </a:ext>
            </a:extLst>
          </p:cNvPr>
          <p:cNvGrpSpPr/>
          <p:nvPr/>
        </p:nvGrpSpPr>
        <p:grpSpPr>
          <a:xfrm>
            <a:off x="4980671" y="1471311"/>
            <a:ext cx="472484" cy="472993"/>
            <a:chOff x="3235438" y="1970604"/>
            <a:chExt cx="354363" cy="354745"/>
          </a:xfrm>
        </p:grpSpPr>
        <p:sp>
          <p:nvSpPr>
            <p:cNvPr id="96" name="Google Shape;331;p20">
              <a:extLst>
                <a:ext uri="{FF2B5EF4-FFF2-40B4-BE49-F238E27FC236}">
                  <a16:creationId xmlns:a16="http://schemas.microsoft.com/office/drawing/2014/main" id="{25A8421D-2082-498C-98D5-99BE5864C002}"/>
                </a:ext>
              </a:extLst>
            </p:cNvPr>
            <p:cNvSpPr/>
            <p:nvPr/>
          </p:nvSpPr>
          <p:spPr>
            <a:xfrm>
              <a:off x="3235438" y="2125712"/>
              <a:ext cx="132667" cy="199288"/>
            </a:xfrm>
            <a:custGeom>
              <a:avLst/>
              <a:gdLst/>
              <a:ahLst/>
              <a:cxnLst/>
              <a:rect l="l" t="t" r="r" b="b"/>
              <a:pathLst>
                <a:path w="4168" h="6261" extrusionOk="0">
                  <a:moveTo>
                    <a:pt x="2102" y="325"/>
                  </a:moveTo>
                  <a:cubicBezTo>
                    <a:pt x="2147" y="325"/>
                    <a:pt x="2191" y="331"/>
                    <a:pt x="2239" y="343"/>
                  </a:cubicBezTo>
                  <a:cubicBezTo>
                    <a:pt x="2953" y="402"/>
                    <a:pt x="3501" y="1021"/>
                    <a:pt x="3501" y="1748"/>
                  </a:cubicBezTo>
                  <a:cubicBezTo>
                    <a:pt x="3501" y="2438"/>
                    <a:pt x="3668" y="3081"/>
                    <a:pt x="3811" y="3414"/>
                  </a:cubicBezTo>
                  <a:lnTo>
                    <a:pt x="3811" y="3438"/>
                  </a:lnTo>
                  <a:cubicBezTo>
                    <a:pt x="3632" y="3534"/>
                    <a:pt x="3310" y="3736"/>
                    <a:pt x="2775" y="3831"/>
                  </a:cubicBezTo>
                  <a:lnTo>
                    <a:pt x="2775" y="3795"/>
                  </a:lnTo>
                  <a:lnTo>
                    <a:pt x="2775" y="3462"/>
                  </a:lnTo>
                  <a:cubicBezTo>
                    <a:pt x="2977" y="3343"/>
                    <a:pt x="3156" y="3164"/>
                    <a:pt x="3299" y="2938"/>
                  </a:cubicBezTo>
                  <a:cubicBezTo>
                    <a:pt x="3513" y="2545"/>
                    <a:pt x="3441" y="2021"/>
                    <a:pt x="3096" y="1712"/>
                  </a:cubicBezTo>
                  <a:cubicBezTo>
                    <a:pt x="2858" y="1486"/>
                    <a:pt x="2429" y="1236"/>
                    <a:pt x="1751" y="1236"/>
                  </a:cubicBezTo>
                  <a:cubicBezTo>
                    <a:pt x="1703" y="1236"/>
                    <a:pt x="1656" y="1248"/>
                    <a:pt x="1632" y="1271"/>
                  </a:cubicBezTo>
                  <a:lnTo>
                    <a:pt x="1286" y="1617"/>
                  </a:lnTo>
                  <a:cubicBezTo>
                    <a:pt x="1227" y="1676"/>
                    <a:pt x="1227" y="1783"/>
                    <a:pt x="1286" y="1843"/>
                  </a:cubicBezTo>
                  <a:cubicBezTo>
                    <a:pt x="1316" y="1873"/>
                    <a:pt x="1358" y="1887"/>
                    <a:pt x="1400" y="1887"/>
                  </a:cubicBezTo>
                  <a:cubicBezTo>
                    <a:pt x="1441" y="1887"/>
                    <a:pt x="1483" y="1873"/>
                    <a:pt x="1513" y="1843"/>
                  </a:cubicBezTo>
                  <a:lnTo>
                    <a:pt x="1810" y="1545"/>
                  </a:lnTo>
                  <a:cubicBezTo>
                    <a:pt x="2239" y="1557"/>
                    <a:pt x="2596" y="1688"/>
                    <a:pt x="2882" y="1950"/>
                  </a:cubicBezTo>
                  <a:cubicBezTo>
                    <a:pt x="3120" y="2152"/>
                    <a:pt x="3156" y="2510"/>
                    <a:pt x="3013" y="2783"/>
                  </a:cubicBezTo>
                  <a:cubicBezTo>
                    <a:pt x="2822" y="3105"/>
                    <a:pt x="2477" y="3319"/>
                    <a:pt x="2084" y="3319"/>
                  </a:cubicBezTo>
                  <a:cubicBezTo>
                    <a:pt x="1513" y="3319"/>
                    <a:pt x="1036" y="2843"/>
                    <a:pt x="1036" y="2260"/>
                  </a:cubicBezTo>
                  <a:cubicBezTo>
                    <a:pt x="1036" y="2164"/>
                    <a:pt x="953" y="2093"/>
                    <a:pt x="870" y="2093"/>
                  </a:cubicBezTo>
                  <a:cubicBezTo>
                    <a:pt x="774" y="2093"/>
                    <a:pt x="703" y="2164"/>
                    <a:pt x="703" y="2260"/>
                  </a:cubicBezTo>
                  <a:cubicBezTo>
                    <a:pt x="703" y="2760"/>
                    <a:pt x="989" y="3224"/>
                    <a:pt x="1405" y="3462"/>
                  </a:cubicBezTo>
                  <a:lnTo>
                    <a:pt x="1405" y="3795"/>
                  </a:lnTo>
                  <a:lnTo>
                    <a:pt x="1405" y="3831"/>
                  </a:lnTo>
                  <a:cubicBezTo>
                    <a:pt x="858" y="3712"/>
                    <a:pt x="524" y="3534"/>
                    <a:pt x="393" y="3438"/>
                  </a:cubicBezTo>
                  <a:cubicBezTo>
                    <a:pt x="393" y="3438"/>
                    <a:pt x="382" y="3438"/>
                    <a:pt x="393" y="3414"/>
                  </a:cubicBezTo>
                  <a:cubicBezTo>
                    <a:pt x="524" y="3081"/>
                    <a:pt x="691" y="2438"/>
                    <a:pt x="703" y="1748"/>
                  </a:cubicBezTo>
                  <a:cubicBezTo>
                    <a:pt x="703" y="1021"/>
                    <a:pt x="1275" y="402"/>
                    <a:pt x="1965" y="343"/>
                  </a:cubicBezTo>
                  <a:cubicBezTo>
                    <a:pt x="2013" y="331"/>
                    <a:pt x="2057" y="325"/>
                    <a:pt x="2102" y="325"/>
                  </a:cubicBezTo>
                  <a:close/>
                  <a:moveTo>
                    <a:pt x="2429" y="3581"/>
                  </a:moveTo>
                  <a:lnTo>
                    <a:pt x="2429" y="3772"/>
                  </a:lnTo>
                  <a:cubicBezTo>
                    <a:pt x="2429" y="3974"/>
                    <a:pt x="2537" y="4153"/>
                    <a:pt x="2715" y="4236"/>
                  </a:cubicBezTo>
                  <a:lnTo>
                    <a:pt x="2822" y="4296"/>
                  </a:lnTo>
                  <a:cubicBezTo>
                    <a:pt x="2668" y="4546"/>
                    <a:pt x="2382" y="4712"/>
                    <a:pt x="2072" y="4712"/>
                  </a:cubicBezTo>
                  <a:cubicBezTo>
                    <a:pt x="1775" y="4712"/>
                    <a:pt x="1489" y="4546"/>
                    <a:pt x="1334" y="4296"/>
                  </a:cubicBezTo>
                  <a:lnTo>
                    <a:pt x="1429" y="4236"/>
                  </a:lnTo>
                  <a:cubicBezTo>
                    <a:pt x="1608" y="4153"/>
                    <a:pt x="1715" y="3974"/>
                    <a:pt x="1715" y="3772"/>
                  </a:cubicBezTo>
                  <a:lnTo>
                    <a:pt x="1715" y="3581"/>
                  </a:lnTo>
                  <a:cubicBezTo>
                    <a:pt x="1834" y="3617"/>
                    <a:pt x="1953" y="3629"/>
                    <a:pt x="2072" y="3629"/>
                  </a:cubicBezTo>
                  <a:cubicBezTo>
                    <a:pt x="2191" y="3629"/>
                    <a:pt x="2310" y="3617"/>
                    <a:pt x="2429" y="3581"/>
                  </a:cubicBezTo>
                  <a:close/>
                  <a:moveTo>
                    <a:pt x="2072" y="0"/>
                  </a:moveTo>
                  <a:cubicBezTo>
                    <a:pt x="2016" y="0"/>
                    <a:pt x="1959" y="3"/>
                    <a:pt x="1906" y="9"/>
                  </a:cubicBezTo>
                  <a:cubicBezTo>
                    <a:pt x="1036" y="81"/>
                    <a:pt x="346" y="855"/>
                    <a:pt x="346" y="1748"/>
                  </a:cubicBezTo>
                  <a:cubicBezTo>
                    <a:pt x="346" y="2391"/>
                    <a:pt x="203" y="2986"/>
                    <a:pt x="60" y="3295"/>
                  </a:cubicBezTo>
                  <a:cubicBezTo>
                    <a:pt x="1" y="3450"/>
                    <a:pt x="48" y="3617"/>
                    <a:pt x="179" y="3700"/>
                  </a:cubicBezTo>
                  <a:cubicBezTo>
                    <a:pt x="322" y="3795"/>
                    <a:pt x="584" y="3950"/>
                    <a:pt x="1036" y="4093"/>
                  </a:cubicBezTo>
                  <a:lnTo>
                    <a:pt x="382" y="4415"/>
                  </a:lnTo>
                  <a:cubicBezTo>
                    <a:pt x="143" y="4534"/>
                    <a:pt x="1" y="4772"/>
                    <a:pt x="1" y="5022"/>
                  </a:cubicBezTo>
                  <a:lnTo>
                    <a:pt x="1" y="6093"/>
                  </a:lnTo>
                  <a:cubicBezTo>
                    <a:pt x="1" y="6189"/>
                    <a:pt x="84" y="6260"/>
                    <a:pt x="167" y="6260"/>
                  </a:cubicBezTo>
                  <a:cubicBezTo>
                    <a:pt x="262" y="6260"/>
                    <a:pt x="334" y="6189"/>
                    <a:pt x="334" y="6093"/>
                  </a:cubicBezTo>
                  <a:lnTo>
                    <a:pt x="334" y="5022"/>
                  </a:lnTo>
                  <a:cubicBezTo>
                    <a:pt x="334" y="4891"/>
                    <a:pt x="405" y="4772"/>
                    <a:pt x="524" y="4700"/>
                  </a:cubicBezTo>
                  <a:lnTo>
                    <a:pt x="1048" y="4450"/>
                  </a:lnTo>
                  <a:cubicBezTo>
                    <a:pt x="1275" y="4807"/>
                    <a:pt x="1656" y="5046"/>
                    <a:pt x="2084" y="5046"/>
                  </a:cubicBezTo>
                  <a:cubicBezTo>
                    <a:pt x="2525" y="5046"/>
                    <a:pt x="2906" y="4819"/>
                    <a:pt x="3132" y="4450"/>
                  </a:cubicBezTo>
                  <a:lnTo>
                    <a:pt x="3656" y="4700"/>
                  </a:lnTo>
                  <a:cubicBezTo>
                    <a:pt x="3775" y="4760"/>
                    <a:pt x="3846" y="4879"/>
                    <a:pt x="3846" y="5022"/>
                  </a:cubicBezTo>
                  <a:lnTo>
                    <a:pt x="3846" y="6093"/>
                  </a:lnTo>
                  <a:cubicBezTo>
                    <a:pt x="3846" y="6189"/>
                    <a:pt x="3918" y="6260"/>
                    <a:pt x="4013" y="6260"/>
                  </a:cubicBezTo>
                  <a:cubicBezTo>
                    <a:pt x="4096" y="6260"/>
                    <a:pt x="4168" y="6189"/>
                    <a:pt x="4168" y="6093"/>
                  </a:cubicBezTo>
                  <a:lnTo>
                    <a:pt x="4168" y="5022"/>
                  </a:lnTo>
                  <a:cubicBezTo>
                    <a:pt x="4156" y="4772"/>
                    <a:pt x="4013" y="4534"/>
                    <a:pt x="3775" y="4415"/>
                  </a:cubicBezTo>
                  <a:lnTo>
                    <a:pt x="3120" y="4093"/>
                  </a:lnTo>
                  <a:cubicBezTo>
                    <a:pt x="3549" y="3974"/>
                    <a:pt x="3834" y="3807"/>
                    <a:pt x="3965" y="3700"/>
                  </a:cubicBezTo>
                  <a:cubicBezTo>
                    <a:pt x="4096" y="3617"/>
                    <a:pt x="4144" y="3450"/>
                    <a:pt x="4084" y="3295"/>
                  </a:cubicBezTo>
                  <a:cubicBezTo>
                    <a:pt x="3953" y="2986"/>
                    <a:pt x="3799" y="2391"/>
                    <a:pt x="3799" y="1748"/>
                  </a:cubicBezTo>
                  <a:cubicBezTo>
                    <a:pt x="3799" y="855"/>
                    <a:pt x="3096" y="81"/>
                    <a:pt x="2239" y="9"/>
                  </a:cubicBezTo>
                  <a:cubicBezTo>
                    <a:pt x="2185" y="3"/>
                    <a:pt x="2129" y="0"/>
                    <a:pt x="2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7" name="Google Shape;332;p20">
              <a:extLst>
                <a:ext uri="{FF2B5EF4-FFF2-40B4-BE49-F238E27FC236}">
                  <a16:creationId xmlns:a16="http://schemas.microsoft.com/office/drawing/2014/main" id="{8E5CEE3E-96C1-4C56-9A1F-83A29834BE34}"/>
                </a:ext>
              </a:extLst>
            </p:cNvPr>
            <p:cNvSpPr/>
            <p:nvPr/>
          </p:nvSpPr>
          <p:spPr>
            <a:xfrm>
              <a:off x="3257433" y="2292373"/>
              <a:ext cx="10249" cy="32626"/>
            </a:xfrm>
            <a:custGeom>
              <a:avLst/>
              <a:gdLst/>
              <a:ahLst/>
              <a:cxnLst/>
              <a:rect l="l" t="t" r="r" b="b"/>
              <a:pathLst>
                <a:path w="322" h="1025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57"/>
                  </a:lnTo>
                  <a:cubicBezTo>
                    <a:pt x="0" y="953"/>
                    <a:pt x="72" y="1024"/>
                    <a:pt x="167" y="1024"/>
                  </a:cubicBezTo>
                  <a:cubicBezTo>
                    <a:pt x="250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8" name="Google Shape;333;p20">
              <a:extLst>
                <a:ext uri="{FF2B5EF4-FFF2-40B4-BE49-F238E27FC236}">
                  <a16:creationId xmlns:a16="http://schemas.microsoft.com/office/drawing/2014/main" id="{42E093B8-4C36-412F-9247-FA485B63BCE3}"/>
                </a:ext>
              </a:extLst>
            </p:cNvPr>
            <p:cNvSpPr/>
            <p:nvPr/>
          </p:nvSpPr>
          <p:spPr>
            <a:xfrm>
              <a:off x="3335098" y="2292373"/>
              <a:ext cx="10281" cy="32626"/>
            </a:xfrm>
            <a:custGeom>
              <a:avLst/>
              <a:gdLst/>
              <a:ahLst/>
              <a:cxnLst/>
              <a:rect l="l" t="t" r="r" b="b"/>
              <a:pathLst>
                <a:path w="323" h="1025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57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9" name="Google Shape;334;p20">
              <a:extLst>
                <a:ext uri="{FF2B5EF4-FFF2-40B4-BE49-F238E27FC236}">
                  <a16:creationId xmlns:a16="http://schemas.microsoft.com/office/drawing/2014/main" id="{79BDC561-A2EB-415B-9FB0-7C92F66894BA}"/>
                </a:ext>
              </a:extLst>
            </p:cNvPr>
            <p:cNvSpPr/>
            <p:nvPr/>
          </p:nvSpPr>
          <p:spPr>
            <a:xfrm>
              <a:off x="3490110" y="2163685"/>
              <a:ext cx="55734" cy="18430"/>
            </a:xfrm>
            <a:custGeom>
              <a:avLst/>
              <a:gdLst/>
              <a:ahLst/>
              <a:cxnLst/>
              <a:rect l="l" t="t" r="r" b="b"/>
              <a:pathLst>
                <a:path w="1751" h="579" extrusionOk="0">
                  <a:moveTo>
                    <a:pt x="649" y="0"/>
                  </a:moveTo>
                  <a:cubicBezTo>
                    <a:pt x="492" y="0"/>
                    <a:pt x="319" y="16"/>
                    <a:pt x="132" y="55"/>
                  </a:cubicBezTo>
                  <a:cubicBezTo>
                    <a:pt x="60" y="66"/>
                    <a:pt x="1" y="138"/>
                    <a:pt x="1" y="221"/>
                  </a:cubicBezTo>
                  <a:lnTo>
                    <a:pt x="1" y="400"/>
                  </a:lnTo>
                  <a:cubicBezTo>
                    <a:pt x="1" y="483"/>
                    <a:pt x="72" y="555"/>
                    <a:pt x="155" y="555"/>
                  </a:cubicBezTo>
                  <a:cubicBezTo>
                    <a:pt x="251" y="555"/>
                    <a:pt x="322" y="483"/>
                    <a:pt x="322" y="400"/>
                  </a:cubicBezTo>
                  <a:lnTo>
                    <a:pt x="322" y="364"/>
                  </a:lnTo>
                  <a:cubicBezTo>
                    <a:pt x="434" y="349"/>
                    <a:pt x="539" y="342"/>
                    <a:pt x="636" y="342"/>
                  </a:cubicBezTo>
                  <a:cubicBezTo>
                    <a:pt x="841" y="342"/>
                    <a:pt x="1011" y="371"/>
                    <a:pt x="1132" y="412"/>
                  </a:cubicBezTo>
                  <a:cubicBezTo>
                    <a:pt x="1334" y="471"/>
                    <a:pt x="1453" y="543"/>
                    <a:pt x="1465" y="543"/>
                  </a:cubicBezTo>
                  <a:cubicBezTo>
                    <a:pt x="1501" y="555"/>
                    <a:pt x="1525" y="578"/>
                    <a:pt x="1560" y="578"/>
                  </a:cubicBezTo>
                  <a:cubicBezTo>
                    <a:pt x="1620" y="578"/>
                    <a:pt x="1667" y="543"/>
                    <a:pt x="1691" y="495"/>
                  </a:cubicBezTo>
                  <a:cubicBezTo>
                    <a:pt x="1751" y="400"/>
                    <a:pt x="1727" y="293"/>
                    <a:pt x="1644" y="245"/>
                  </a:cubicBezTo>
                  <a:cubicBezTo>
                    <a:pt x="1625" y="236"/>
                    <a:pt x="1259" y="0"/>
                    <a:pt x="6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0" name="Google Shape;335;p20">
              <a:extLst>
                <a:ext uri="{FF2B5EF4-FFF2-40B4-BE49-F238E27FC236}">
                  <a16:creationId xmlns:a16="http://schemas.microsoft.com/office/drawing/2014/main" id="{4F602335-0C82-4117-B5C5-9069577580A5}"/>
                </a:ext>
              </a:extLst>
            </p:cNvPr>
            <p:cNvSpPr/>
            <p:nvPr/>
          </p:nvSpPr>
          <p:spPr>
            <a:xfrm>
              <a:off x="3445771" y="2131664"/>
              <a:ext cx="144031" cy="192953"/>
            </a:xfrm>
            <a:custGeom>
              <a:avLst/>
              <a:gdLst/>
              <a:ahLst/>
              <a:cxnLst/>
              <a:rect l="l" t="t" r="r" b="b"/>
              <a:pathLst>
                <a:path w="4525" h="6062" extrusionOk="0">
                  <a:moveTo>
                    <a:pt x="3489" y="310"/>
                  </a:moveTo>
                  <a:lnTo>
                    <a:pt x="3489" y="1120"/>
                  </a:lnTo>
                  <a:cubicBezTo>
                    <a:pt x="3489" y="1251"/>
                    <a:pt x="3453" y="1382"/>
                    <a:pt x="3394" y="1525"/>
                  </a:cubicBezTo>
                  <a:lnTo>
                    <a:pt x="3334" y="1656"/>
                  </a:lnTo>
                  <a:cubicBezTo>
                    <a:pt x="3322" y="1680"/>
                    <a:pt x="3322" y="1703"/>
                    <a:pt x="3322" y="1727"/>
                  </a:cubicBezTo>
                  <a:lnTo>
                    <a:pt x="3322" y="2073"/>
                  </a:lnTo>
                  <a:cubicBezTo>
                    <a:pt x="3322" y="2370"/>
                    <a:pt x="3203" y="2632"/>
                    <a:pt x="3001" y="2835"/>
                  </a:cubicBezTo>
                  <a:cubicBezTo>
                    <a:pt x="2796" y="3016"/>
                    <a:pt x="2549" y="3133"/>
                    <a:pt x="2268" y="3133"/>
                  </a:cubicBezTo>
                  <a:cubicBezTo>
                    <a:pt x="2254" y="3133"/>
                    <a:pt x="2241" y="3133"/>
                    <a:pt x="2227" y="3132"/>
                  </a:cubicBezTo>
                  <a:cubicBezTo>
                    <a:pt x="1655" y="3108"/>
                    <a:pt x="1191" y="2608"/>
                    <a:pt x="1191" y="2025"/>
                  </a:cubicBezTo>
                  <a:lnTo>
                    <a:pt x="1191" y="1727"/>
                  </a:lnTo>
                  <a:cubicBezTo>
                    <a:pt x="1191" y="1703"/>
                    <a:pt x="1191" y="1680"/>
                    <a:pt x="1179" y="1656"/>
                  </a:cubicBezTo>
                  <a:lnTo>
                    <a:pt x="1120" y="1525"/>
                  </a:lnTo>
                  <a:cubicBezTo>
                    <a:pt x="1060" y="1406"/>
                    <a:pt x="1036" y="1263"/>
                    <a:pt x="1036" y="1120"/>
                  </a:cubicBezTo>
                  <a:cubicBezTo>
                    <a:pt x="1036" y="668"/>
                    <a:pt x="1394" y="310"/>
                    <a:pt x="1834" y="310"/>
                  </a:cubicBezTo>
                  <a:close/>
                  <a:moveTo>
                    <a:pt x="1727" y="3335"/>
                  </a:moveTo>
                  <a:cubicBezTo>
                    <a:pt x="1882" y="3406"/>
                    <a:pt x="2048" y="3442"/>
                    <a:pt x="2215" y="3454"/>
                  </a:cubicBezTo>
                  <a:lnTo>
                    <a:pt x="2263" y="3454"/>
                  </a:lnTo>
                  <a:cubicBezTo>
                    <a:pt x="2453" y="3454"/>
                    <a:pt x="2632" y="3430"/>
                    <a:pt x="2798" y="3347"/>
                  </a:cubicBezTo>
                  <a:lnTo>
                    <a:pt x="2798" y="3573"/>
                  </a:lnTo>
                  <a:cubicBezTo>
                    <a:pt x="2798" y="3620"/>
                    <a:pt x="2810" y="3680"/>
                    <a:pt x="2810" y="3728"/>
                  </a:cubicBezTo>
                  <a:lnTo>
                    <a:pt x="2263" y="4144"/>
                  </a:lnTo>
                  <a:lnTo>
                    <a:pt x="1715" y="3728"/>
                  </a:lnTo>
                  <a:cubicBezTo>
                    <a:pt x="1727" y="3680"/>
                    <a:pt x="1727" y="3632"/>
                    <a:pt x="1727" y="3573"/>
                  </a:cubicBezTo>
                  <a:lnTo>
                    <a:pt x="1727" y="3335"/>
                  </a:lnTo>
                  <a:close/>
                  <a:moveTo>
                    <a:pt x="1834" y="1"/>
                  </a:moveTo>
                  <a:cubicBezTo>
                    <a:pt x="1203" y="1"/>
                    <a:pt x="703" y="501"/>
                    <a:pt x="703" y="1132"/>
                  </a:cubicBezTo>
                  <a:cubicBezTo>
                    <a:pt x="703" y="1322"/>
                    <a:pt x="751" y="1501"/>
                    <a:pt x="834" y="1668"/>
                  </a:cubicBezTo>
                  <a:lnTo>
                    <a:pt x="882" y="1751"/>
                  </a:lnTo>
                  <a:lnTo>
                    <a:pt x="882" y="2013"/>
                  </a:lnTo>
                  <a:cubicBezTo>
                    <a:pt x="882" y="2454"/>
                    <a:pt x="1084" y="2858"/>
                    <a:pt x="1405" y="3120"/>
                  </a:cubicBezTo>
                  <a:lnTo>
                    <a:pt x="1405" y="3561"/>
                  </a:lnTo>
                  <a:cubicBezTo>
                    <a:pt x="1405" y="3632"/>
                    <a:pt x="1358" y="3704"/>
                    <a:pt x="1286" y="3739"/>
                  </a:cubicBezTo>
                  <a:lnTo>
                    <a:pt x="453" y="4049"/>
                  </a:lnTo>
                  <a:cubicBezTo>
                    <a:pt x="179" y="4156"/>
                    <a:pt x="1" y="4406"/>
                    <a:pt x="1" y="4692"/>
                  </a:cubicBezTo>
                  <a:lnTo>
                    <a:pt x="1" y="5894"/>
                  </a:lnTo>
                  <a:cubicBezTo>
                    <a:pt x="1" y="5990"/>
                    <a:pt x="72" y="6061"/>
                    <a:pt x="167" y="6061"/>
                  </a:cubicBezTo>
                  <a:cubicBezTo>
                    <a:pt x="251" y="6061"/>
                    <a:pt x="334" y="5990"/>
                    <a:pt x="334" y="5894"/>
                  </a:cubicBezTo>
                  <a:lnTo>
                    <a:pt x="334" y="4692"/>
                  </a:lnTo>
                  <a:cubicBezTo>
                    <a:pt x="334" y="4537"/>
                    <a:pt x="417" y="4406"/>
                    <a:pt x="572" y="4347"/>
                  </a:cubicBezTo>
                  <a:lnTo>
                    <a:pt x="1405" y="4037"/>
                  </a:lnTo>
                  <a:cubicBezTo>
                    <a:pt x="1441" y="4013"/>
                    <a:pt x="1489" y="3989"/>
                    <a:pt x="1525" y="3954"/>
                  </a:cubicBezTo>
                  <a:lnTo>
                    <a:pt x="2096" y="4394"/>
                  </a:lnTo>
                  <a:lnTo>
                    <a:pt x="2096" y="5883"/>
                  </a:lnTo>
                  <a:cubicBezTo>
                    <a:pt x="2096" y="5966"/>
                    <a:pt x="2179" y="6037"/>
                    <a:pt x="2263" y="6037"/>
                  </a:cubicBezTo>
                  <a:cubicBezTo>
                    <a:pt x="2358" y="6037"/>
                    <a:pt x="2429" y="5966"/>
                    <a:pt x="2429" y="5883"/>
                  </a:cubicBezTo>
                  <a:lnTo>
                    <a:pt x="2429" y="4394"/>
                  </a:lnTo>
                  <a:lnTo>
                    <a:pt x="3013" y="3954"/>
                  </a:lnTo>
                  <a:cubicBezTo>
                    <a:pt x="3049" y="3989"/>
                    <a:pt x="3084" y="4001"/>
                    <a:pt x="3132" y="4037"/>
                  </a:cubicBezTo>
                  <a:lnTo>
                    <a:pt x="3965" y="4347"/>
                  </a:lnTo>
                  <a:cubicBezTo>
                    <a:pt x="4096" y="4406"/>
                    <a:pt x="4203" y="4537"/>
                    <a:pt x="4203" y="4692"/>
                  </a:cubicBezTo>
                  <a:lnTo>
                    <a:pt x="4203" y="5894"/>
                  </a:lnTo>
                  <a:cubicBezTo>
                    <a:pt x="4203" y="5990"/>
                    <a:pt x="4275" y="6061"/>
                    <a:pt x="4358" y="6061"/>
                  </a:cubicBezTo>
                  <a:cubicBezTo>
                    <a:pt x="4453" y="6061"/>
                    <a:pt x="4525" y="5990"/>
                    <a:pt x="4525" y="5894"/>
                  </a:cubicBezTo>
                  <a:lnTo>
                    <a:pt x="4525" y="4692"/>
                  </a:lnTo>
                  <a:cubicBezTo>
                    <a:pt x="4513" y="4418"/>
                    <a:pt x="4334" y="4168"/>
                    <a:pt x="4072" y="4061"/>
                  </a:cubicBezTo>
                  <a:lnTo>
                    <a:pt x="3239" y="3751"/>
                  </a:lnTo>
                  <a:cubicBezTo>
                    <a:pt x="3156" y="3728"/>
                    <a:pt x="3120" y="3644"/>
                    <a:pt x="3120" y="3573"/>
                  </a:cubicBezTo>
                  <a:lnTo>
                    <a:pt x="3120" y="3156"/>
                  </a:lnTo>
                  <a:cubicBezTo>
                    <a:pt x="3144" y="3132"/>
                    <a:pt x="3191" y="3096"/>
                    <a:pt x="3215" y="3061"/>
                  </a:cubicBezTo>
                  <a:cubicBezTo>
                    <a:pt x="3489" y="2799"/>
                    <a:pt x="3632" y="2454"/>
                    <a:pt x="3632" y="2073"/>
                  </a:cubicBezTo>
                  <a:lnTo>
                    <a:pt x="3632" y="1751"/>
                  </a:lnTo>
                  <a:lnTo>
                    <a:pt x="3680" y="1668"/>
                  </a:lnTo>
                  <a:cubicBezTo>
                    <a:pt x="3775" y="1501"/>
                    <a:pt x="3811" y="1311"/>
                    <a:pt x="3811" y="1132"/>
                  </a:cubicBezTo>
                  <a:lnTo>
                    <a:pt x="3811" y="168"/>
                  </a:lnTo>
                  <a:cubicBezTo>
                    <a:pt x="3811" y="72"/>
                    <a:pt x="3739" y="1"/>
                    <a:pt x="3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1" name="Google Shape;336;p20">
              <a:extLst>
                <a:ext uri="{FF2B5EF4-FFF2-40B4-BE49-F238E27FC236}">
                  <a16:creationId xmlns:a16="http://schemas.microsoft.com/office/drawing/2014/main" id="{32E21DD5-D391-4BA0-A197-E5735E20BE5D}"/>
                </a:ext>
              </a:extLst>
            </p:cNvPr>
            <p:cNvSpPr/>
            <p:nvPr/>
          </p:nvSpPr>
          <p:spPr>
            <a:xfrm>
              <a:off x="3473813" y="2287058"/>
              <a:ext cx="10631" cy="38291"/>
            </a:xfrm>
            <a:custGeom>
              <a:avLst/>
              <a:gdLst/>
              <a:ahLst/>
              <a:cxnLst/>
              <a:rect l="l" t="t" r="r" b="b"/>
              <a:pathLst>
                <a:path w="334" h="120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048"/>
                  </a:lnTo>
                  <a:cubicBezTo>
                    <a:pt x="1" y="1131"/>
                    <a:pt x="72" y="1203"/>
                    <a:pt x="167" y="1203"/>
                  </a:cubicBezTo>
                  <a:cubicBezTo>
                    <a:pt x="251" y="1203"/>
                    <a:pt x="334" y="1131"/>
                    <a:pt x="334" y="1048"/>
                  </a:cubicBezTo>
                  <a:lnTo>
                    <a:pt x="334" y="155"/>
                  </a:lnTo>
                  <a:cubicBezTo>
                    <a:pt x="334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2" name="Google Shape;337;p20">
              <a:extLst>
                <a:ext uri="{FF2B5EF4-FFF2-40B4-BE49-F238E27FC236}">
                  <a16:creationId xmlns:a16="http://schemas.microsoft.com/office/drawing/2014/main" id="{198F85AB-866D-43F2-A266-EBC15C6D07A3}"/>
                </a:ext>
              </a:extLst>
            </p:cNvPr>
            <p:cNvSpPr/>
            <p:nvPr/>
          </p:nvSpPr>
          <p:spPr>
            <a:xfrm>
              <a:off x="3551128" y="2287058"/>
              <a:ext cx="10249" cy="38291"/>
            </a:xfrm>
            <a:custGeom>
              <a:avLst/>
              <a:gdLst/>
              <a:ahLst/>
              <a:cxnLst/>
              <a:rect l="l" t="t" r="r" b="b"/>
              <a:pathLst>
                <a:path w="322" h="120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48"/>
                  </a:lnTo>
                  <a:cubicBezTo>
                    <a:pt x="0" y="1131"/>
                    <a:pt x="72" y="1203"/>
                    <a:pt x="167" y="1203"/>
                  </a:cubicBezTo>
                  <a:cubicBezTo>
                    <a:pt x="250" y="1203"/>
                    <a:pt x="322" y="1131"/>
                    <a:pt x="322" y="1048"/>
                  </a:cubicBezTo>
                  <a:lnTo>
                    <a:pt x="322" y="155"/>
                  </a:lnTo>
                  <a:cubicBezTo>
                    <a:pt x="322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3" name="Google Shape;338;p20">
              <a:extLst>
                <a:ext uri="{FF2B5EF4-FFF2-40B4-BE49-F238E27FC236}">
                  <a16:creationId xmlns:a16="http://schemas.microsoft.com/office/drawing/2014/main" id="{75CDBAA8-AE8D-4205-A2D7-442C8E9ACBFA}"/>
                </a:ext>
              </a:extLst>
            </p:cNvPr>
            <p:cNvSpPr/>
            <p:nvPr/>
          </p:nvSpPr>
          <p:spPr>
            <a:xfrm>
              <a:off x="3290377" y="1970604"/>
              <a:ext cx="221378" cy="185346"/>
            </a:xfrm>
            <a:custGeom>
              <a:avLst/>
              <a:gdLst/>
              <a:ahLst/>
              <a:cxnLst/>
              <a:rect l="l" t="t" r="r" b="b"/>
              <a:pathLst>
                <a:path w="6955" h="5823" extrusionOk="0">
                  <a:moveTo>
                    <a:pt x="2406" y="4168"/>
                  </a:moveTo>
                  <a:lnTo>
                    <a:pt x="2311" y="4537"/>
                  </a:lnTo>
                  <a:lnTo>
                    <a:pt x="2085" y="4537"/>
                  </a:lnTo>
                  <a:cubicBezTo>
                    <a:pt x="1894" y="4537"/>
                    <a:pt x="1727" y="4382"/>
                    <a:pt x="1727" y="4180"/>
                  </a:cubicBezTo>
                  <a:lnTo>
                    <a:pt x="1727" y="4168"/>
                  </a:lnTo>
                  <a:close/>
                  <a:moveTo>
                    <a:pt x="5573" y="358"/>
                  </a:moveTo>
                  <a:cubicBezTo>
                    <a:pt x="5764" y="358"/>
                    <a:pt x="5930" y="525"/>
                    <a:pt x="5930" y="715"/>
                  </a:cubicBezTo>
                  <a:lnTo>
                    <a:pt x="5930" y="3501"/>
                  </a:lnTo>
                  <a:cubicBezTo>
                    <a:pt x="5930" y="3692"/>
                    <a:pt x="5764" y="3858"/>
                    <a:pt x="5573" y="3858"/>
                  </a:cubicBezTo>
                  <a:lnTo>
                    <a:pt x="4168" y="3858"/>
                  </a:lnTo>
                  <a:cubicBezTo>
                    <a:pt x="4144" y="3858"/>
                    <a:pt x="4097" y="3870"/>
                    <a:pt x="4085" y="3882"/>
                  </a:cubicBezTo>
                  <a:lnTo>
                    <a:pt x="2537" y="5001"/>
                  </a:lnTo>
                  <a:lnTo>
                    <a:pt x="2537" y="5001"/>
                  </a:lnTo>
                  <a:lnTo>
                    <a:pt x="2775" y="4049"/>
                  </a:lnTo>
                  <a:cubicBezTo>
                    <a:pt x="2787" y="4001"/>
                    <a:pt x="2775" y="3942"/>
                    <a:pt x="2739" y="3918"/>
                  </a:cubicBezTo>
                  <a:cubicBezTo>
                    <a:pt x="2716" y="3870"/>
                    <a:pt x="2668" y="3858"/>
                    <a:pt x="2608" y="3858"/>
                  </a:cubicBezTo>
                  <a:lnTo>
                    <a:pt x="692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715"/>
                  </a:lnTo>
                  <a:cubicBezTo>
                    <a:pt x="334" y="525"/>
                    <a:pt x="501" y="358"/>
                    <a:pt x="692" y="358"/>
                  </a:cubicBezTo>
                  <a:close/>
                  <a:moveTo>
                    <a:pt x="6287" y="1025"/>
                  </a:moveTo>
                  <a:cubicBezTo>
                    <a:pt x="6478" y="1025"/>
                    <a:pt x="6645" y="1191"/>
                    <a:pt x="6645" y="1382"/>
                  </a:cubicBezTo>
                  <a:lnTo>
                    <a:pt x="6645" y="4180"/>
                  </a:lnTo>
                  <a:lnTo>
                    <a:pt x="6633" y="4180"/>
                  </a:lnTo>
                  <a:cubicBezTo>
                    <a:pt x="6633" y="4382"/>
                    <a:pt x="6466" y="4537"/>
                    <a:pt x="6276" y="4537"/>
                  </a:cubicBezTo>
                  <a:lnTo>
                    <a:pt x="4871" y="4537"/>
                  </a:lnTo>
                  <a:cubicBezTo>
                    <a:pt x="4823" y="4537"/>
                    <a:pt x="4787" y="4561"/>
                    <a:pt x="4752" y="4597"/>
                  </a:cubicBezTo>
                  <a:cubicBezTo>
                    <a:pt x="4728" y="4632"/>
                    <a:pt x="4704" y="4692"/>
                    <a:pt x="4728" y="4727"/>
                  </a:cubicBezTo>
                  <a:lnTo>
                    <a:pt x="4847" y="5406"/>
                  </a:lnTo>
                  <a:lnTo>
                    <a:pt x="4847" y="5406"/>
                  </a:lnTo>
                  <a:lnTo>
                    <a:pt x="3656" y="4597"/>
                  </a:lnTo>
                  <a:lnTo>
                    <a:pt x="4251" y="4168"/>
                  </a:lnTo>
                  <a:lnTo>
                    <a:pt x="5585" y="4168"/>
                  </a:lnTo>
                  <a:cubicBezTo>
                    <a:pt x="5954" y="4168"/>
                    <a:pt x="6276" y="3858"/>
                    <a:pt x="6276" y="3489"/>
                  </a:cubicBezTo>
                  <a:lnTo>
                    <a:pt x="6276" y="1025"/>
                  </a:ln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lnTo>
                    <a:pt x="1" y="3465"/>
                  </a:lnTo>
                  <a:cubicBezTo>
                    <a:pt x="1" y="3846"/>
                    <a:pt x="322" y="4156"/>
                    <a:pt x="692" y="4156"/>
                  </a:cubicBezTo>
                  <a:lnTo>
                    <a:pt x="1406" y="4156"/>
                  </a:lnTo>
                  <a:lnTo>
                    <a:pt x="1406" y="4168"/>
                  </a:lnTo>
                  <a:cubicBezTo>
                    <a:pt x="1406" y="4537"/>
                    <a:pt x="1715" y="4858"/>
                    <a:pt x="2085" y="4858"/>
                  </a:cubicBezTo>
                  <a:lnTo>
                    <a:pt x="2227" y="4858"/>
                  </a:lnTo>
                  <a:lnTo>
                    <a:pt x="2168" y="5120"/>
                  </a:lnTo>
                  <a:cubicBezTo>
                    <a:pt x="2132" y="5228"/>
                    <a:pt x="2180" y="5335"/>
                    <a:pt x="2263" y="5394"/>
                  </a:cubicBezTo>
                  <a:cubicBezTo>
                    <a:pt x="2311" y="5418"/>
                    <a:pt x="2358" y="5430"/>
                    <a:pt x="2406" y="5430"/>
                  </a:cubicBezTo>
                  <a:cubicBezTo>
                    <a:pt x="2442" y="5430"/>
                    <a:pt x="2501" y="5418"/>
                    <a:pt x="2549" y="5394"/>
                  </a:cubicBezTo>
                  <a:lnTo>
                    <a:pt x="3263" y="4870"/>
                  </a:lnTo>
                  <a:lnTo>
                    <a:pt x="3430" y="4870"/>
                  </a:lnTo>
                  <a:lnTo>
                    <a:pt x="4787" y="5775"/>
                  </a:lnTo>
                  <a:cubicBezTo>
                    <a:pt x="4823" y="5811"/>
                    <a:pt x="4871" y="5823"/>
                    <a:pt x="4918" y="5823"/>
                  </a:cubicBezTo>
                  <a:cubicBezTo>
                    <a:pt x="4954" y="5823"/>
                    <a:pt x="5002" y="5811"/>
                    <a:pt x="5049" y="5775"/>
                  </a:cubicBezTo>
                  <a:cubicBezTo>
                    <a:pt x="5144" y="5716"/>
                    <a:pt x="5180" y="5632"/>
                    <a:pt x="5156" y="5525"/>
                  </a:cubicBezTo>
                  <a:lnTo>
                    <a:pt x="5049" y="4870"/>
                  </a:lnTo>
                  <a:lnTo>
                    <a:pt x="6252" y="4870"/>
                  </a:lnTo>
                  <a:cubicBezTo>
                    <a:pt x="6633" y="4870"/>
                    <a:pt x="6942" y="4561"/>
                    <a:pt x="6942" y="4180"/>
                  </a:cubicBezTo>
                  <a:lnTo>
                    <a:pt x="6942" y="1406"/>
                  </a:lnTo>
                  <a:cubicBezTo>
                    <a:pt x="6954" y="1013"/>
                    <a:pt x="6645" y="703"/>
                    <a:pt x="6276" y="703"/>
                  </a:cubicBezTo>
                  <a:cubicBezTo>
                    <a:pt x="6252" y="310"/>
                    <a:pt x="5954" y="1"/>
                    <a:pt x="55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4" name="Google Shape;339;p20">
              <a:extLst>
                <a:ext uri="{FF2B5EF4-FFF2-40B4-BE49-F238E27FC236}">
                  <a16:creationId xmlns:a16="http://schemas.microsoft.com/office/drawing/2014/main" id="{F60FA63E-C379-4671-B014-76C3D937E3E8}"/>
                </a:ext>
              </a:extLst>
            </p:cNvPr>
            <p:cNvSpPr/>
            <p:nvPr/>
          </p:nvSpPr>
          <p:spPr>
            <a:xfrm>
              <a:off x="3329432" y="2004344"/>
              <a:ext cx="26928" cy="10249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5" name="Google Shape;340;p20">
              <a:extLst>
                <a:ext uri="{FF2B5EF4-FFF2-40B4-BE49-F238E27FC236}">
                  <a16:creationId xmlns:a16="http://schemas.microsoft.com/office/drawing/2014/main" id="{025A60EA-5E8D-479D-AE37-DAB06AD62CBB}"/>
                </a:ext>
              </a:extLst>
            </p:cNvPr>
            <p:cNvSpPr/>
            <p:nvPr/>
          </p:nvSpPr>
          <p:spPr>
            <a:xfrm>
              <a:off x="3368074" y="200434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430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6" name="Google Shape;341;p20">
              <a:extLst>
                <a:ext uri="{FF2B5EF4-FFF2-40B4-BE49-F238E27FC236}">
                  <a16:creationId xmlns:a16="http://schemas.microsoft.com/office/drawing/2014/main" id="{17EDFDBD-E389-40B8-9389-73D8C80D59E8}"/>
                </a:ext>
              </a:extLst>
            </p:cNvPr>
            <p:cNvSpPr/>
            <p:nvPr/>
          </p:nvSpPr>
          <p:spPr>
            <a:xfrm>
              <a:off x="3329432" y="2031622"/>
              <a:ext cx="121304" cy="10631"/>
            </a:xfrm>
            <a:custGeom>
              <a:avLst/>
              <a:gdLst/>
              <a:ahLst/>
              <a:cxnLst/>
              <a:rect l="l" t="t" r="r" b="b"/>
              <a:pathLst>
                <a:path w="381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3644" y="334"/>
                  </a:lnTo>
                  <a:cubicBezTo>
                    <a:pt x="3739" y="334"/>
                    <a:pt x="3810" y="263"/>
                    <a:pt x="3810" y="167"/>
                  </a:cubicBezTo>
                  <a:cubicBezTo>
                    <a:pt x="3810" y="84"/>
                    <a:pt x="3739" y="1"/>
                    <a:pt x="3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7" name="Google Shape;342;p20">
              <a:extLst>
                <a:ext uri="{FF2B5EF4-FFF2-40B4-BE49-F238E27FC236}">
                  <a16:creationId xmlns:a16="http://schemas.microsoft.com/office/drawing/2014/main" id="{7CD0E234-8446-4881-A683-49D7C1925612}"/>
                </a:ext>
              </a:extLst>
            </p:cNvPr>
            <p:cNvSpPr/>
            <p:nvPr/>
          </p:nvSpPr>
          <p:spPr>
            <a:xfrm>
              <a:off x="3329432" y="2059664"/>
              <a:ext cx="82249" cy="10663"/>
            </a:xfrm>
            <a:custGeom>
              <a:avLst/>
              <a:gdLst/>
              <a:ahLst/>
              <a:cxnLst/>
              <a:rect l="l" t="t" r="r" b="b"/>
              <a:pathLst>
                <a:path w="2584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2429" y="334"/>
                  </a:lnTo>
                  <a:cubicBezTo>
                    <a:pt x="2513" y="334"/>
                    <a:pt x="2584" y="251"/>
                    <a:pt x="2584" y="167"/>
                  </a:cubicBezTo>
                  <a:cubicBezTo>
                    <a:pt x="2584" y="72"/>
                    <a:pt x="2513" y="1"/>
                    <a:pt x="2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8" name="Google Shape;343;p20">
              <a:extLst>
                <a:ext uri="{FF2B5EF4-FFF2-40B4-BE49-F238E27FC236}">
                  <a16:creationId xmlns:a16="http://schemas.microsoft.com/office/drawing/2014/main" id="{0824C06D-6C40-4BFD-9196-D38DD3B9FBB0}"/>
                </a:ext>
              </a:extLst>
            </p:cNvPr>
            <p:cNvSpPr/>
            <p:nvPr/>
          </p:nvSpPr>
          <p:spPr>
            <a:xfrm>
              <a:off x="3423777" y="2059664"/>
              <a:ext cx="26960" cy="10663"/>
            </a:xfrm>
            <a:custGeom>
              <a:avLst/>
              <a:gdLst/>
              <a:ahLst/>
              <a:cxnLst/>
              <a:rect l="l" t="t" r="r" b="b"/>
              <a:pathLst>
                <a:path w="847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75" y="334"/>
                    <a:pt x="846" y="251"/>
                    <a:pt x="846" y="167"/>
                  </a:cubicBezTo>
                  <a:cubicBezTo>
                    <a:pt x="846" y="72"/>
                    <a:pt x="775" y="1"/>
                    <a:pt x="6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109" name="Google Shape;344;p20">
            <a:extLst>
              <a:ext uri="{FF2B5EF4-FFF2-40B4-BE49-F238E27FC236}">
                <a16:creationId xmlns:a16="http://schemas.microsoft.com/office/drawing/2014/main" id="{23AF5DCD-3E1A-4C90-ACA2-BB280B701DF7}"/>
              </a:ext>
            </a:extLst>
          </p:cNvPr>
          <p:cNvGrpSpPr/>
          <p:nvPr/>
        </p:nvGrpSpPr>
        <p:grpSpPr>
          <a:xfrm>
            <a:off x="7550230" y="1524383"/>
            <a:ext cx="455296" cy="446765"/>
            <a:chOff x="1329585" y="1989925"/>
            <a:chExt cx="341472" cy="335074"/>
          </a:xfrm>
        </p:grpSpPr>
        <p:sp>
          <p:nvSpPr>
            <p:cNvPr id="110" name="Google Shape;345;p20">
              <a:extLst>
                <a:ext uri="{FF2B5EF4-FFF2-40B4-BE49-F238E27FC236}">
                  <a16:creationId xmlns:a16="http://schemas.microsoft.com/office/drawing/2014/main" id="{9730D001-2732-414C-9992-4FBBEB22ADE8}"/>
                </a:ext>
              </a:extLst>
            </p:cNvPr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1" name="Google Shape;346;p20">
              <a:extLst>
                <a:ext uri="{FF2B5EF4-FFF2-40B4-BE49-F238E27FC236}">
                  <a16:creationId xmlns:a16="http://schemas.microsoft.com/office/drawing/2014/main" id="{8418D0C6-04AE-4B99-B5B8-CBDB475ADEC9}"/>
                </a:ext>
              </a:extLst>
            </p:cNvPr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2" name="Google Shape;347;p20">
              <a:extLst>
                <a:ext uri="{FF2B5EF4-FFF2-40B4-BE49-F238E27FC236}">
                  <a16:creationId xmlns:a16="http://schemas.microsoft.com/office/drawing/2014/main" id="{07D89B58-82A7-4D74-99F7-E3DF4DB15BB3}"/>
                </a:ext>
              </a:extLst>
            </p:cNvPr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143" name="Isosceles Triangle 142">
            <a:extLst>
              <a:ext uri="{FF2B5EF4-FFF2-40B4-BE49-F238E27FC236}">
                <a16:creationId xmlns:a16="http://schemas.microsoft.com/office/drawing/2014/main" id="{54625F6F-7097-4BB7-8B62-0F88AC5273B2}"/>
              </a:ext>
            </a:extLst>
          </p:cNvPr>
          <p:cNvSpPr/>
          <p:nvPr/>
        </p:nvSpPr>
        <p:spPr>
          <a:xfrm rot="5400000">
            <a:off x="8764375" y="2971305"/>
            <a:ext cx="826926" cy="6440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Pandemic exponential curve bar graph outline">
            <a:extLst>
              <a:ext uri="{FF2B5EF4-FFF2-40B4-BE49-F238E27FC236}">
                <a16:creationId xmlns:a16="http://schemas.microsoft.com/office/drawing/2014/main" id="{BECA36A3-3AA0-44C3-BA87-01D9ECE3B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5489" y="1361661"/>
            <a:ext cx="790569" cy="79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7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76058-C28E-2252-2B9C-A8013170E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131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Fira Sans Extra Condensed Medium"/>
              </a:rPr>
              <a:t>Executive Summary:</a:t>
            </a:r>
            <a:endParaRPr lang="en-IN" sz="3200" dirty="0">
              <a:latin typeface="Fira Sans Extra Condensed Medium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7105F65-B68F-7D37-C7F4-EF96DA1D5E67}"/>
              </a:ext>
            </a:extLst>
          </p:cNvPr>
          <p:cNvSpPr txBox="1">
            <a:spLocks/>
          </p:cNvSpPr>
          <p:nvPr/>
        </p:nvSpPr>
        <p:spPr>
          <a:xfrm>
            <a:off x="613528" y="1226126"/>
            <a:ext cx="10515600" cy="4486517"/>
          </a:xfr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Fira Sans Extra Condensed Medium"/>
                <a:cs typeface="Arial" panose="020B0604020202020204" pitchFamily="34" charset="0"/>
              </a:rPr>
              <a:t>One year of inventory data has been used to generate 3 years of synthetic data by using AI tool.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Fira Sans Extra Condensed Medium"/>
                <a:cs typeface="Arial" panose="020B0604020202020204" pitchFamily="34" charset="0"/>
              </a:rPr>
              <a:t>Pareto’s principle (80/20 rule): This analysis used for identifying which items are most important and which ones require the highest levels of attention.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Fira Sans Extra Condensed Medium"/>
                <a:cs typeface="Arial" panose="020B0604020202020204" pitchFamily="34" charset="0"/>
              </a:rPr>
              <a:t>Analyzing trends and seasonality of product to understand its demand.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Fira Sans Extra Condensed Medium"/>
                <a:cs typeface="Arial" panose="020B0604020202020204" pitchFamily="34" charset="0"/>
              </a:rPr>
              <a:t>SARIMA model used for forecasting based on performance metrics. </a:t>
            </a:r>
            <a:endParaRPr lang="en-US" sz="1800" b="1" dirty="0">
              <a:latin typeface="Fira Sans Extra Condensed Medium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800" b="1" dirty="0">
              <a:latin typeface="Fira Sans Extra Condensed Medium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800" b="1" dirty="0">
                <a:latin typeface="Fira Sans Extra Condensed Medium"/>
                <a:cs typeface="Arial" panose="020B0604020202020204" pitchFamily="34" charset="0"/>
              </a:rPr>
              <a:t>Based on 80/20 rule</a:t>
            </a:r>
            <a:r>
              <a:rPr lang="en-US" sz="1800" i="1" dirty="0">
                <a:latin typeface="Fira Sans Extra Condensed Medium"/>
                <a:cs typeface="Arial" panose="020B0604020202020204" pitchFamily="34" charset="0"/>
              </a:rPr>
              <a:t>, </a:t>
            </a:r>
            <a:r>
              <a:rPr lang="en-US" sz="1800" dirty="0">
                <a:latin typeface="Fira Sans Extra Condensed Medium"/>
                <a:cs typeface="Arial" panose="020B0604020202020204" pitchFamily="34" charset="0"/>
              </a:rPr>
              <a:t>following locations and Items selected: 	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Fira Sans Extra Condensed Medium"/>
                <a:cs typeface="Arial" panose="020B0604020202020204" pitchFamily="34" charset="0"/>
              </a:rPr>
              <a:t>Locations</a:t>
            </a:r>
            <a:r>
              <a:rPr lang="en-US" sz="1800" dirty="0">
                <a:latin typeface="Fira Sans Extra Condensed Medium"/>
                <a:cs typeface="Arial" panose="020B0604020202020204" pitchFamily="34" charset="0"/>
              </a:rPr>
              <a:t>:  Richmond CA,  Fremont, Hayward, Lakewood, San Francisco  Bus CTR 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Fira Sans Extra Condensed Medium"/>
                <a:cs typeface="Arial" panose="020B0604020202020204" pitchFamily="34" charset="0"/>
              </a:rPr>
              <a:t>Items</a:t>
            </a:r>
            <a:r>
              <a:rPr lang="en-US" sz="1800" dirty="0">
                <a:latin typeface="Fira Sans Extra Condensed Medium"/>
                <a:cs typeface="Arial" panose="020B0604020202020204" pitchFamily="34" charset="0"/>
              </a:rPr>
              <a:t>: Chicken, Drumstick, Fillet  and Beef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100" dirty="0">
              <a:latin typeface="Fira Sans Extra Condensed Medium"/>
              <a:cs typeface="Arial" panose="020B0604020202020204" pitchFamily="34" charset="0"/>
            </a:endParaRPr>
          </a:p>
          <a:p>
            <a:pPr algn="just"/>
            <a:r>
              <a:rPr lang="en-US" sz="1600" dirty="0">
                <a:latin typeface="Fira Sans Extra Condensed Medium"/>
                <a:cs typeface="Arial" panose="020B0604020202020204" pitchFamily="34" charset="0"/>
              </a:rPr>
              <a:t> </a:t>
            </a:r>
          </a:p>
          <a:p>
            <a:pPr algn="just"/>
            <a:endParaRPr lang="en-US" sz="1600" dirty="0">
              <a:latin typeface="Fira Sans Extra Condensed Medium"/>
              <a:cs typeface="Arial" panose="020B0604020202020204" pitchFamily="34" charset="0"/>
            </a:endParaRPr>
          </a:p>
          <a:p>
            <a:pPr algn="just"/>
            <a:endParaRPr lang="en-US" sz="1600" dirty="0">
              <a:latin typeface="Fira Sans Extra Condensed Medium"/>
              <a:cs typeface="Arial" panose="020B0604020202020204" pitchFamily="34" charset="0"/>
            </a:endParaRPr>
          </a:p>
          <a:p>
            <a:pPr algn="just"/>
            <a:endParaRPr lang="en-US" sz="1600" dirty="0">
              <a:latin typeface="Fira Sans Extra Condensed Medium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960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07BBC-8E68-516D-B7B5-EEC0F0106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32" y="429733"/>
            <a:ext cx="4356911" cy="661839"/>
          </a:xfrm>
        </p:spPr>
        <p:txBody>
          <a:bodyPr anchor="b">
            <a:normAutofit/>
          </a:bodyPr>
          <a:lstStyle/>
          <a:p>
            <a:r>
              <a:rPr lang="en-US" sz="3200" b="1" dirty="0">
                <a:latin typeface="Fira Sans Extra Condensed Medium"/>
                <a:cs typeface="Calibri" panose="020F0502020204030204" pitchFamily="34" charset="0"/>
              </a:rPr>
              <a:t>Data</a:t>
            </a:r>
            <a:endParaRPr lang="en-IN" sz="3200" b="1" dirty="0">
              <a:latin typeface="Fira Sans Extra Condensed Medium"/>
              <a:cs typeface="Calibri" panose="020F050202020403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855A6CC-E006-AF01-B893-506629210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831" y="1214122"/>
            <a:ext cx="9450264" cy="3791512"/>
          </a:xfrm>
        </p:spPr>
        <p:txBody>
          <a:bodyPr anchor="t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b="1" dirty="0">
                <a:latin typeface="Fira Sans Extra Condensed Medium"/>
                <a:cs typeface="Arial" panose="020B0604020202020204" pitchFamily="34" charset="0"/>
              </a:rPr>
              <a:t>Synthetic data: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Fira Sans Extra Condensed Medium"/>
                <a:cs typeface="Arial" panose="020B0604020202020204" pitchFamily="34" charset="0"/>
              </a:rPr>
              <a:t>Synthetic data is information that's artificially generated rather than produced by real-world events.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Fira Sans Extra Condensed Medium"/>
                <a:cs typeface="Arial" panose="020B0604020202020204" pitchFamily="34" charset="0"/>
              </a:rPr>
              <a:t>We have used one year of inventory data  and  </a:t>
            </a:r>
            <a:r>
              <a:rPr lang="en-US" sz="1800" b="1" dirty="0">
                <a:latin typeface="Fira Sans Extra Condensed Medium"/>
                <a:cs typeface="Arial" panose="020B0604020202020204" pitchFamily="34" charset="0"/>
              </a:rPr>
              <a:t>generated 3 years  of synthetic inventory data </a:t>
            </a:r>
            <a:r>
              <a:rPr lang="en-US" sz="1800" dirty="0">
                <a:latin typeface="Fira Sans Extra Condensed Medium"/>
                <a:cs typeface="Arial" panose="020B0604020202020204" pitchFamily="34" charset="0"/>
              </a:rPr>
              <a:t>by using AI tool.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Fira Sans Extra Condensed Medium"/>
                <a:cs typeface="Arial" panose="020B0604020202020204" pitchFamily="34" charset="0"/>
              </a:rPr>
              <a:t>Data generation by using </a:t>
            </a:r>
            <a:r>
              <a:rPr lang="en-US" sz="1800" i="1" dirty="0">
                <a:latin typeface="Fira Sans Extra Condensed Medium"/>
                <a:cs typeface="Arial" panose="020B0604020202020204" pitchFamily="34" charset="0"/>
              </a:rPr>
              <a:t>gretel.ai </a:t>
            </a:r>
            <a:r>
              <a:rPr lang="en-US" sz="1800" dirty="0">
                <a:latin typeface="Fira Sans Extra Condensed Medium"/>
                <a:cs typeface="Arial" panose="020B0604020202020204" pitchFamily="34" charset="0"/>
              </a:rPr>
              <a:t>tool.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Fira Sans Extra Condensed Medium"/>
                <a:cs typeface="Arial" panose="020B0604020202020204" pitchFamily="34" charset="0"/>
              </a:rPr>
              <a:t>Data generated for the duration of Jan-2020 to Nov-2022.</a:t>
            </a:r>
          </a:p>
        </p:txBody>
      </p:sp>
    </p:spTree>
    <p:extLst>
      <p:ext uri="{BB962C8B-B14F-4D97-AF65-F5344CB8AC3E}">
        <p14:creationId xmlns:p14="http://schemas.microsoft.com/office/powerpoint/2010/main" val="2934456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76058-C28E-2252-2B9C-A8013170E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6" y="591370"/>
            <a:ext cx="10515600" cy="69131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Fira Sans Extra Condensed Medium"/>
              </a:rPr>
              <a:t>Calculations:</a:t>
            </a:r>
            <a:endParaRPr lang="en-IN" sz="3200" dirty="0">
              <a:latin typeface="Fira Sans Extra Condensed Medium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7105F65-B68F-7D37-C7F4-EF96DA1D5E67}"/>
              </a:ext>
            </a:extLst>
          </p:cNvPr>
          <p:cNvSpPr txBox="1">
            <a:spLocks/>
          </p:cNvSpPr>
          <p:nvPr/>
        </p:nvSpPr>
        <p:spPr>
          <a:xfrm>
            <a:off x="604102" y="1282688"/>
            <a:ext cx="10515600" cy="3515555"/>
          </a:xfr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800" b="1" dirty="0">
                <a:latin typeface="Fira Sans Extra Condensed Medium"/>
                <a:cs typeface="Arial" panose="020B0604020202020204" pitchFamily="34" charset="0"/>
              </a:rPr>
              <a:t>For a given location &amp; date stock is calculated using below formula.</a:t>
            </a:r>
          </a:p>
          <a:p>
            <a:pPr algn="just"/>
            <a:r>
              <a:rPr lang="en-US" sz="2100" b="1" dirty="0">
                <a:latin typeface="Fira Sans Extra Condensed Medium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US" sz="1800" dirty="0">
                <a:latin typeface="Fira Sans Extra Condensed Medium"/>
                <a:cs typeface="Arial" panose="020B0604020202020204" pitchFamily="34" charset="0"/>
              </a:rPr>
              <a:t>Stocks = D(LT) - </a:t>
            </a:r>
            <a:r>
              <a:rPr lang="en-US" sz="1800" dirty="0" err="1">
                <a:latin typeface="Fira Sans Extra Condensed Medium"/>
                <a:cs typeface="Arial" panose="020B0604020202020204" pitchFamily="34" charset="0"/>
              </a:rPr>
              <a:t>Onhand</a:t>
            </a:r>
            <a:r>
              <a:rPr lang="en-US" sz="1800" dirty="0">
                <a:latin typeface="Fira Sans Extra Condensed Medium"/>
                <a:cs typeface="Arial" panose="020B0604020202020204" pitchFamily="34" charset="0"/>
              </a:rPr>
              <a:t> - </a:t>
            </a:r>
            <a:r>
              <a:rPr lang="en-US" sz="1800" dirty="0" err="1">
                <a:latin typeface="Fira Sans Extra Condensed Medium"/>
                <a:cs typeface="Arial" panose="020B0604020202020204" pitchFamily="34" charset="0"/>
              </a:rPr>
              <a:t>InTrn</a:t>
            </a:r>
            <a:r>
              <a:rPr lang="en-US" sz="1800" dirty="0">
                <a:latin typeface="Fira Sans Extra Condensed Medium"/>
                <a:cs typeface="Arial" panose="020B0604020202020204" pitchFamily="34" charset="0"/>
              </a:rPr>
              <a:t>(LT) + </a:t>
            </a:r>
            <a:r>
              <a:rPr lang="en-US" sz="1800" dirty="0" err="1">
                <a:latin typeface="Fira Sans Extra Condensed Medium"/>
                <a:cs typeface="Arial" panose="020B0604020202020204" pitchFamily="34" charset="0"/>
              </a:rPr>
              <a:t>PndSales</a:t>
            </a:r>
            <a:r>
              <a:rPr lang="en-US" sz="1800" dirty="0">
                <a:latin typeface="Fira Sans Extra Condensed Medium"/>
                <a:cs typeface="Arial" panose="020B0604020202020204" pitchFamily="34" charset="0"/>
              </a:rPr>
              <a:t>(LT)</a:t>
            </a:r>
          </a:p>
          <a:p>
            <a:pPr algn="just"/>
            <a:endParaRPr lang="en-US" sz="1800" dirty="0">
              <a:latin typeface="Fira Sans Extra Condensed Medium"/>
              <a:cs typeface="Arial" panose="020B0604020202020204" pitchFamily="34" charset="0"/>
            </a:endParaRPr>
          </a:p>
          <a:p>
            <a:pPr algn="just"/>
            <a:r>
              <a:rPr lang="en-US" sz="1600" dirty="0">
                <a:latin typeface="Fira Sans Extra Condensed Medium"/>
                <a:cs typeface="Arial" panose="020B0604020202020204" pitchFamily="34" charset="0"/>
              </a:rPr>
              <a:t>Where, </a:t>
            </a:r>
          </a:p>
          <a:p>
            <a:pPr algn="just"/>
            <a:endParaRPr lang="en-US" sz="1600" dirty="0">
              <a:latin typeface="Fira Sans Extra Condensed Medium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Fira Sans Extra Condensed Medium"/>
                <a:cs typeface="Arial" panose="020B0604020202020204" pitchFamily="34" charset="0"/>
              </a:rPr>
              <a:t>D(LT) – The demand forecast.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Fira Sans Extra Condensed Medium"/>
                <a:cs typeface="Arial" panose="020B0604020202020204" pitchFamily="34" charset="0"/>
              </a:rPr>
              <a:t>On Hand- The available quantity. 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Fira Sans Extra Condensed Medium"/>
                <a:cs typeface="Arial" panose="020B0604020202020204" pitchFamily="34" charset="0"/>
              </a:rPr>
              <a:t>InTrn</a:t>
            </a:r>
            <a:r>
              <a:rPr lang="en-US" sz="1600" dirty="0">
                <a:latin typeface="Fira Sans Extra Condensed Medium"/>
                <a:cs typeface="Arial" panose="020B0604020202020204" pitchFamily="34" charset="0"/>
              </a:rPr>
              <a:t>(LT) – The in-transition quantity that should arrive.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Fira Sans Extra Condensed Medium"/>
                <a:cs typeface="Arial" panose="020B0604020202020204" pitchFamily="34" charset="0"/>
              </a:rPr>
              <a:t>PndSales</a:t>
            </a:r>
            <a:r>
              <a:rPr lang="en-US" sz="1600" dirty="0">
                <a:latin typeface="Fira Sans Extra Condensed Medium"/>
                <a:cs typeface="Arial" panose="020B0604020202020204" pitchFamily="34" charset="0"/>
              </a:rPr>
              <a:t>(LT) – The pending sales orders quantity that should be shipped to customers.</a:t>
            </a:r>
          </a:p>
        </p:txBody>
      </p:sp>
    </p:spTree>
    <p:extLst>
      <p:ext uri="{BB962C8B-B14F-4D97-AF65-F5344CB8AC3E}">
        <p14:creationId xmlns:p14="http://schemas.microsoft.com/office/powerpoint/2010/main" val="324683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76058-C28E-2252-2B9C-A8013170E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131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Sales Overview: 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18F762-64FC-6D36-ABD3-447A1BF15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8430"/>
            <a:ext cx="10540649" cy="460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45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76058-C28E-2252-2B9C-A8013170E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131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Quantity Overview: 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CFA15-2C69-FD09-46E7-1143AEB5D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8" y="1059535"/>
            <a:ext cx="10709172" cy="473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33310"/>
      </p:ext>
    </p:extLst>
  </p:cSld>
  <p:clrMapOvr>
    <a:masterClrMapping/>
  </p:clrMapOvr>
</p:sld>
</file>

<file path=ppt/theme/theme1.xml><?xml version="1.0" encoding="utf-8"?>
<a:theme xmlns:a="http://schemas.openxmlformats.org/drawingml/2006/main" name="ilink_Digital_Theme_new2.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link_Digital_Theme_new2.0" id="{0208F336-DE5F-409D-8DF8-812266E14564}" vid="{5A90C90D-D5BB-4289-AA61-760FE3B838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E80D93D1F483489CEEFBA3949F4F36" ma:contentTypeVersion="14" ma:contentTypeDescription="Create a new document." ma:contentTypeScope="" ma:versionID="48eb50bc763b05c22a11755d1b9631c2">
  <xsd:schema xmlns:xsd="http://www.w3.org/2001/XMLSchema" xmlns:xs="http://www.w3.org/2001/XMLSchema" xmlns:p="http://schemas.microsoft.com/office/2006/metadata/properties" xmlns:ns1="http://schemas.microsoft.com/sharepoint/v3" xmlns:ns3="0ada01e2-dc60-49d6-b0d1-0b9e0686abf0" xmlns:ns4="947a4847-9516-4a64-8594-80eabdb1794d" targetNamespace="http://schemas.microsoft.com/office/2006/metadata/properties" ma:root="true" ma:fieldsID="f25cc62b93b3062686f202a620c2dc36" ns1:_="" ns3:_="" ns4:_="">
    <xsd:import namespace="http://schemas.microsoft.com/sharepoint/v3"/>
    <xsd:import namespace="0ada01e2-dc60-49d6-b0d1-0b9e0686abf0"/>
    <xsd:import namespace="947a4847-9516-4a64-8594-80eabdb1794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da01e2-dc60-49d6-b0d1-0b9e0686ab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7a4847-9516-4a64-8594-80eabdb1794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F1A222-271A-4503-95D1-723FCB761B5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5380A8E1-3ACC-4167-BB9F-5D1CD83686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ada01e2-dc60-49d6-b0d1-0b9e0686abf0"/>
    <ds:schemaRef ds:uri="947a4847-9516-4a64-8594-80eabdb179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0085C6-D919-43AB-90A2-954B376A35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Words>1106</Words>
  <Application>Microsoft Office PowerPoint</Application>
  <PresentationFormat>Widescreen</PresentationFormat>
  <Paragraphs>230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3" baseType="lpstr">
      <vt:lpstr>Arial</vt:lpstr>
      <vt:lpstr>Avenir Medium</vt:lpstr>
      <vt:lpstr>Calibri</vt:lpstr>
      <vt:lpstr>Calibri Light</vt:lpstr>
      <vt:lpstr>Candara</vt:lpstr>
      <vt:lpstr>Fira Sans Extra Condensed Medium</vt:lpstr>
      <vt:lpstr>Helvetica Neue Condensed</vt:lpstr>
      <vt:lpstr>Helvetica Neue Light</vt:lpstr>
      <vt:lpstr>Helvetica Neue Thin</vt:lpstr>
      <vt:lpstr>Segoe UI</vt:lpstr>
      <vt:lpstr>Segoe UI Emoji</vt:lpstr>
      <vt:lpstr>Segoe UI Historic</vt:lpstr>
      <vt:lpstr>Symbol</vt:lpstr>
      <vt:lpstr>Times</vt:lpstr>
      <vt:lpstr>Wingdings</vt:lpstr>
      <vt:lpstr>ilink_Digital_Theme_new2.0</vt:lpstr>
      <vt:lpstr>PowerPoint Presentation</vt:lpstr>
      <vt:lpstr>PowerPoint Presentation</vt:lpstr>
      <vt:lpstr>PowerPoint Presentation</vt:lpstr>
      <vt:lpstr>PowerPoint Presentation</vt:lpstr>
      <vt:lpstr>Executive Summary:</vt:lpstr>
      <vt:lpstr>Data</vt:lpstr>
      <vt:lpstr>Calculations:</vt:lpstr>
      <vt:lpstr>Sales Overview: </vt:lpstr>
      <vt:lpstr>Quantity Overview: </vt:lpstr>
      <vt:lpstr>Trends and Seasonality: </vt:lpstr>
      <vt:lpstr>Trends and Seasonality: </vt:lpstr>
      <vt:lpstr>Forecasting Matrices:</vt:lpstr>
      <vt:lpstr>Forecasting:</vt:lpstr>
      <vt:lpstr>Forecasting:</vt:lpstr>
      <vt:lpstr>Forecasting:</vt:lpstr>
      <vt:lpstr>Stock Analysis (May-Nov 2022):</vt:lpstr>
      <vt:lpstr>Weekly Onhand, Overstock and Understock cases: (May-Nov 2022)</vt:lpstr>
      <vt:lpstr>Weekly Onhand, Overstock and Understock cases: (May-Nov 2022)</vt:lpstr>
      <vt:lpstr>PowerPoint Presentation</vt:lpstr>
      <vt:lpstr>PowerPoint Presentation</vt:lpstr>
      <vt:lpstr>PowerPoint Presentation</vt:lpstr>
      <vt:lpstr>Thank You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Sakthi Kannan Kamalakkannan</dc:creator>
  <cp:lastModifiedBy>Ram Shankar Kamat</cp:lastModifiedBy>
  <cp:revision>5</cp:revision>
  <dcterms:created xsi:type="dcterms:W3CDTF">2020-04-12T05:35:29Z</dcterms:created>
  <dcterms:modified xsi:type="dcterms:W3CDTF">2023-02-02T07:17:12Z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0x0101008EE80D93D1F483489CEEFBA3949F4F36</vt:lpwstr>
  </property>
</Properties>
</file>